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266" r:id="rId3"/>
    <p:sldId id="267" r:id="rId4"/>
    <p:sldId id="269" r:id="rId5"/>
    <p:sldId id="270" r:id="rId6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41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4646" autoAdjust="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0F41CA-4237-4E46-9C1F-93E89094BD7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2A29345-B960-46D7-A61F-6FCD4D022AD4}">
      <dgm:prSet phldrT="[Text]"/>
      <dgm:spPr/>
      <dgm:t>
        <a:bodyPr/>
        <a:lstStyle/>
        <a:p>
          <a:r>
            <a:rPr lang="de-DE" b="1" dirty="0" smtClean="0"/>
            <a:t>T</a:t>
          </a:r>
          <a:r>
            <a:rPr lang="de-DE" dirty="0" smtClean="0"/>
            <a:t>ages</a:t>
          </a:r>
          <a:r>
            <a:rPr lang="de-DE" b="1" dirty="0" smtClean="0"/>
            <a:t>g</a:t>
          </a:r>
          <a:r>
            <a:rPr lang="de-DE" dirty="0" smtClean="0"/>
            <a:t>ruppen</a:t>
          </a:r>
          <a:endParaRPr lang="de-DE" dirty="0"/>
        </a:p>
      </dgm:t>
    </dgm:pt>
    <dgm:pt modelId="{4E7ED1B4-5240-422F-B415-48113185F029}" type="parTrans" cxnId="{EB430150-5049-451B-9DF1-2584DDDE2BF1}">
      <dgm:prSet/>
      <dgm:spPr/>
      <dgm:t>
        <a:bodyPr/>
        <a:lstStyle/>
        <a:p>
          <a:endParaRPr lang="de-DE"/>
        </a:p>
      </dgm:t>
    </dgm:pt>
    <dgm:pt modelId="{FB1F64FB-799F-43FB-AC1F-1446E03DF8B4}" type="sibTrans" cxnId="{EB430150-5049-451B-9DF1-2584DDDE2BF1}">
      <dgm:prSet/>
      <dgm:spPr/>
      <dgm:t>
        <a:bodyPr/>
        <a:lstStyle/>
        <a:p>
          <a:endParaRPr lang="de-DE"/>
        </a:p>
      </dgm:t>
    </dgm:pt>
    <dgm:pt modelId="{CDA1A951-A6F4-4498-A4D4-35CD6B518112}">
      <dgm:prSet phldrT="[Text]"/>
      <dgm:spPr/>
      <dgm:t>
        <a:bodyPr/>
        <a:lstStyle/>
        <a:p>
          <a:r>
            <a:rPr lang="de-DE" dirty="0" smtClean="0"/>
            <a:t>TG Brackwede</a:t>
          </a:r>
          <a:endParaRPr lang="de-DE" dirty="0"/>
        </a:p>
      </dgm:t>
    </dgm:pt>
    <dgm:pt modelId="{5715E58E-7490-4F0B-A66D-7529B2FA34C1}" type="parTrans" cxnId="{32E2134E-1235-401F-8E25-954A603D6C3C}">
      <dgm:prSet/>
      <dgm:spPr/>
      <dgm:t>
        <a:bodyPr/>
        <a:lstStyle/>
        <a:p>
          <a:endParaRPr lang="de-DE"/>
        </a:p>
      </dgm:t>
    </dgm:pt>
    <dgm:pt modelId="{2C59ECC7-B219-48D1-8989-39D2E3AF70CB}" type="sibTrans" cxnId="{32E2134E-1235-401F-8E25-954A603D6C3C}">
      <dgm:prSet/>
      <dgm:spPr/>
      <dgm:t>
        <a:bodyPr/>
        <a:lstStyle/>
        <a:p>
          <a:endParaRPr lang="de-DE"/>
        </a:p>
      </dgm:t>
    </dgm:pt>
    <dgm:pt modelId="{B0F12C6D-E8BF-4A4F-AF08-1A54FB62C23F}">
      <dgm:prSet phldrT="[Text]"/>
      <dgm:spPr/>
      <dgm:t>
        <a:bodyPr/>
        <a:lstStyle/>
        <a:p>
          <a:r>
            <a:rPr lang="de-DE" dirty="0" smtClean="0"/>
            <a:t>TG Senne</a:t>
          </a:r>
          <a:endParaRPr lang="de-DE" dirty="0"/>
        </a:p>
      </dgm:t>
    </dgm:pt>
    <dgm:pt modelId="{AD0E93E8-2D56-49BF-81CC-C4D2F5319BEB}" type="parTrans" cxnId="{BF3B782A-F1A7-4553-B9F3-02CF131332AB}">
      <dgm:prSet/>
      <dgm:spPr/>
      <dgm:t>
        <a:bodyPr/>
        <a:lstStyle/>
        <a:p>
          <a:endParaRPr lang="de-DE"/>
        </a:p>
      </dgm:t>
    </dgm:pt>
    <dgm:pt modelId="{83792400-70DC-4859-BC0F-70A61B5CDD4A}" type="sibTrans" cxnId="{BF3B782A-F1A7-4553-B9F3-02CF131332AB}">
      <dgm:prSet/>
      <dgm:spPr/>
      <dgm:t>
        <a:bodyPr/>
        <a:lstStyle/>
        <a:p>
          <a:endParaRPr lang="de-DE"/>
        </a:p>
      </dgm:t>
    </dgm:pt>
    <dgm:pt modelId="{750D9916-AD32-4D6D-B05C-AD7537D08808}">
      <dgm:prSet phldrT="[Text]"/>
      <dgm:spPr/>
      <dgm:t>
        <a:bodyPr/>
        <a:lstStyle/>
        <a:p>
          <a:r>
            <a:rPr lang="de-DE" dirty="0" smtClean="0"/>
            <a:t>TG Baumheide</a:t>
          </a:r>
          <a:endParaRPr lang="de-DE" dirty="0"/>
        </a:p>
      </dgm:t>
    </dgm:pt>
    <dgm:pt modelId="{2E69056F-5836-4CC4-9339-D99DF442AD64}" type="parTrans" cxnId="{C509F935-1AB8-4888-8F47-E58F60234B3A}">
      <dgm:prSet/>
      <dgm:spPr/>
      <dgm:t>
        <a:bodyPr/>
        <a:lstStyle/>
        <a:p>
          <a:endParaRPr lang="de-DE"/>
        </a:p>
      </dgm:t>
    </dgm:pt>
    <dgm:pt modelId="{A4BF8461-F068-4D93-810F-61B44C0BD592}" type="sibTrans" cxnId="{C509F935-1AB8-4888-8F47-E58F60234B3A}">
      <dgm:prSet/>
      <dgm:spPr/>
      <dgm:t>
        <a:bodyPr/>
        <a:lstStyle/>
        <a:p>
          <a:endParaRPr lang="de-DE"/>
        </a:p>
      </dgm:t>
    </dgm:pt>
    <dgm:pt modelId="{CFF51E79-679F-46CA-A2BE-946CC603AFDA}" type="pres">
      <dgm:prSet presAssocID="{CF0F41CA-4237-4E46-9C1F-93E89094BD7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9E9C774-52FB-4BAC-8660-70601FB00FF4}" type="pres">
      <dgm:prSet presAssocID="{E2A29345-B960-46D7-A61F-6FCD4D022AD4}" presName="root1" presStyleCnt="0"/>
      <dgm:spPr/>
    </dgm:pt>
    <dgm:pt modelId="{29322F35-2C65-4A2D-9425-BC32930FB864}" type="pres">
      <dgm:prSet presAssocID="{E2A29345-B960-46D7-A61F-6FCD4D022AD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28F4F01-B399-4578-95E1-4E0C1345DA32}" type="pres">
      <dgm:prSet presAssocID="{E2A29345-B960-46D7-A61F-6FCD4D022AD4}" presName="level2hierChild" presStyleCnt="0"/>
      <dgm:spPr/>
    </dgm:pt>
    <dgm:pt modelId="{576F8999-830F-4B99-B9F0-1444DBD37CE1}" type="pres">
      <dgm:prSet presAssocID="{5715E58E-7490-4F0B-A66D-7529B2FA34C1}" presName="conn2-1" presStyleLbl="parChTrans1D2" presStyleIdx="0" presStyleCnt="3"/>
      <dgm:spPr/>
      <dgm:t>
        <a:bodyPr/>
        <a:lstStyle/>
        <a:p>
          <a:endParaRPr lang="de-DE"/>
        </a:p>
      </dgm:t>
    </dgm:pt>
    <dgm:pt modelId="{53DB42B0-90AA-4C62-B2AB-E4C50B46DE87}" type="pres">
      <dgm:prSet presAssocID="{5715E58E-7490-4F0B-A66D-7529B2FA34C1}" presName="connTx" presStyleLbl="parChTrans1D2" presStyleIdx="0" presStyleCnt="3"/>
      <dgm:spPr/>
      <dgm:t>
        <a:bodyPr/>
        <a:lstStyle/>
        <a:p>
          <a:endParaRPr lang="de-DE"/>
        </a:p>
      </dgm:t>
    </dgm:pt>
    <dgm:pt modelId="{63256D20-95B8-4DEC-A693-702B2E0DD8DC}" type="pres">
      <dgm:prSet presAssocID="{CDA1A951-A6F4-4498-A4D4-35CD6B518112}" presName="root2" presStyleCnt="0"/>
      <dgm:spPr/>
    </dgm:pt>
    <dgm:pt modelId="{180832DE-0F41-4DC2-88DC-FDB836F3588C}" type="pres">
      <dgm:prSet presAssocID="{CDA1A951-A6F4-4498-A4D4-35CD6B518112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72389B5-BE2F-470E-AA4E-AB9E17E01C29}" type="pres">
      <dgm:prSet presAssocID="{CDA1A951-A6F4-4498-A4D4-35CD6B518112}" presName="level3hierChild" presStyleCnt="0"/>
      <dgm:spPr/>
    </dgm:pt>
    <dgm:pt modelId="{578732BF-5827-493B-A526-62079415D06A}" type="pres">
      <dgm:prSet presAssocID="{AD0E93E8-2D56-49BF-81CC-C4D2F5319BEB}" presName="conn2-1" presStyleLbl="parChTrans1D2" presStyleIdx="1" presStyleCnt="3"/>
      <dgm:spPr/>
      <dgm:t>
        <a:bodyPr/>
        <a:lstStyle/>
        <a:p>
          <a:endParaRPr lang="de-DE"/>
        </a:p>
      </dgm:t>
    </dgm:pt>
    <dgm:pt modelId="{C792C889-0385-4E2A-B861-ADAD62849040}" type="pres">
      <dgm:prSet presAssocID="{AD0E93E8-2D56-49BF-81CC-C4D2F5319BEB}" presName="connTx" presStyleLbl="parChTrans1D2" presStyleIdx="1" presStyleCnt="3"/>
      <dgm:spPr/>
      <dgm:t>
        <a:bodyPr/>
        <a:lstStyle/>
        <a:p>
          <a:endParaRPr lang="de-DE"/>
        </a:p>
      </dgm:t>
    </dgm:pt>
    <dgm:pt modelId="{3CD8F0D8-1735-4EA0-8964-2C9DAF01202B}" type="pres">
      <dgm:prSet presAssocID="{B0F12C6D-E8BF-4A4F-AF08-1A54FB62C23F}" presName="root2" presStyleCnt="0"/>
      <dgm:spPr/>
    </dgm:pt>
    <dgm:pt modelId="{8C9C1AF4-2307-47DB-A970-130CCD419357}" type="pres">
      <dgm:prSet presAssocID="{B0F12C6D-E8BF-4A4F-AF08-1A54FB62C23F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6DFF8C7-5984-4246-B81B-EF6FF01B1C7A}" type="pres">
      <dgm:prSet presAssocID="{B0F12C6D-E8BF-4A4F-AF08-1A54FB62C23F}" presName="level3hierChild" presStyleCnt="0"/>
      <dgm:spPr/>
    </dgm:pt>
    <dgm:pt modelId="{C756B55D-C04B-46C7-918B-FAC1F6BA36E0}" type="pres">
      <dgm:prSet presAssocID="{2E69056F-5836-4CC4-9339-D99DF442AD64}" presName="conn2-1" presStyleLbl="parChTrans1D2" presStyleIdx="2" presStyleCnt="3"/>
      <dgm:spPr/>
      <dgm:t>
        <a:bodyPr/>
        <a:lstStyle/>
        <a:p>
          <a:endParaRPr lang="de-DE"/>
        </a:p>
      </dgm:t>
    </dgm:pt>
    <dgm:pt modelId="{10DDBB7D-724A-49D3-A52C-16D2CAD01E1C}" type="pres">
      <dgm:prSet presAssocID="{2E69056F-5836-4CC4-9339-D99DF442AD64}" presName="connTx" presStyleLbl="parChTrans1D2" presStyleIdx="2" presStyleCnt="3"/>
      <dgm:spPr/>
      <dgm:t>
        <a:bodyPr/>
        <a:lstStyle/>
        <a:p>
          <a:endParaRPr lang="de-DE"/>
        </a:p>
      </dgm:t>
    </dgm:pt>
    <dgm:pt modelId="{CE6A30C0-7EBD-4C61-90F0-DFE84DB08587}" type="pres">
      <dgm:prSet presAssocID="{750D9916-AD32-4D6D-B05C-AD7537D08808}" presName="root2" presStyleCnt="0"/>
      <dgm:spPr/>
    </dgm:pt>
    <dgm:pt modelId="{CB35282D-94AC-4E6E-A5D3-874FA40BBF1B}" type="pres">
      <dgm:prSet presAssocID="{750D9916-AD32-4D6D-B05C-AD7537D0880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57180B8-1EC6-4BB5-BD9E-9C18937085E7}" type="pres">
      <dgm:prSet presAssocID="{750D9916-AD32-4D6D-B05C-AD7537D08808}" presName="level3hierChild" presStyleCnt="0"/>
      <dgm:spPr/>
    </dgm:pt>
  </dgm:ptLst>
  <dgm:cxnLst>
    <dgm:cxn modelId="{329915AE-1AA3-47FF-A723-77430EE1A52C}" type="presOf" srcId="{CF0F41CA-4237-4E46-9C1F-93E89094BD7C}" destId="{CFF51E79-679F-46CA-A2BE-946CC603AFDA}" srcOrd="0" destOrd="0" presId="urn:microsoft.com/office/officeart/2008/layout/HorizontalMultiLevelHierarchy"/>
    <dgm:cxn modelId="{5C50A5BE-AA3F-410A-A930-3EAF56A86E44}" type="presOf" srcId="{5715E58E-7490-4F0B-A66D-7529B2FA34C1}" destId="{53DB42B0-90AA-4C62-B2AB-E4C50B46DE87}" srcOrd="1" destOrd="0" presId="urn:microsoft.com/office/officeart/2008/layout/HorizontalMultiLevelHierarchy"/>
    <dgm:cxn modelId="{F45D3FCD-B5A8-497D-98E5-45ECC0123972}" type="presOf" srcId="{AD0E93E8-2D56-49BF-81CC-C4D2F5319BEB}" destId="{578732BF-5827-493B-A526-62079415D06A}" srcOrd="0" destOrd="0" presId="urn:microsoft.com/office/officeart/2008/layout/HorizontalMultiLevelHierarchy"/>
    <dgm:cxn modelId="{431ED726-1981-457F-A37A-29DD94323E87}" type="presOf" srcId="{CDA1A951-A6F4-4498-A4D4-35CD6B518112}" destId="{180832DE-0F41-4DC2-88DC-FDB836F3588C}" srcOrd="0" destOrd="0" presId="urn:microsoft.com/office/officeart/2008/layout/HorizontalMultiLevelHierarchy"/>
    <dgm:cxn modelId="{4E375B25-7AAB-40D1-822B-61D832CCECF4}" type="presOf" srcId="{2E69056F-5836-4CC4-9339-D99DF442AD64}" destId="{10DDBB7D-724A-49D3-A52C-16D2CAD01E1C}" srcOrd="1" destOrd="0" presId="urn:microsoft.com/office/officeart/2008/layout/HorizontalMultiLevelHierarchy"/>
    <dgm:cxn modelId="{355BBD96-3C44-4787-9892-19835D2C4E68}" type="presOf" srcId="{750D9916-AD32-4D6D-B05C-AD7537D08808}" destId="{CB35282D-94AC-4E6E-A5D3-874FA40BBF1B}" srcOrd="0" destOrd="0" presId="urn:microsoft.com/office/officeart/2008/layout/HorizontalMultiLevelHierarchy"/>
    <dgm:cxn modelId="{EB430150-5049-451B-9DF1-2584DDDE2BF1}" srcId="{CF0F41CA-4237-4E46-9C1F-93E89094BD7C}" destId="{E2A29345-B960-46D7-A61F-6FCD4D022AD4}" srcOrd="0" destOrd="0" parTransId="{4E7ED1B4-5240-422F-B415-48113185F029}" sibTransId="{FB1F64FB-799F-43FB-AC1F-1446E03DF8B4}"/>
    <dgm:cxn modelId="{C634A95E-9AEC-4AE7-AAB3-980C93B94D02}" type="presOf" srcId="{5715E58E-7490-4F0B-A66D-7529B2FA34C1}" destId="{576F8999-830F-4B99-B9F0-1444DBD37CE1}" srcOrd="0" destOrd="0" presId="urn:microsoft.com/office/officeart/2008/layout/HorizontalMultiLevelHierarchy"/>
    <dgm:cxn modelId="{BF3B782A-F1A7-4553-B9F3-02CF131332AB}" srcId="{E2A29345-B960-46D7-A61F-6FCD4D022AD4}" destId="{B0F12C6D-E8BF-4A4F-AF08-1A54FB62C23F}" srcOrd="1" destOrd="0" parTransId="{AD0E93E8-2D56-49BF-81CC-C4D2F5319BEB}" sibTransId="{83792400-70DC-4859-BC0F-70A61B5CDD4A}"/>
    <dgm:cxn modelId="{CD1E59A8-D6CB-4D41-9570-5555FABD6BBD}" type="presOf" srcId="{2E69056F-5836-4CC4-9339-D99DF442AD64}" destId="{C756B55D-C04B-46C7-918B-FAC1F6BA36E0}" srcOrd="0" destOrd="0" presId="urn:microsoft.com/office/officeart/2008/layout/HorizontalMultiLevelHierarchy"/>
    <dgm:cxn modelId="{32E2134E-1235-401F-8E25-954A603D6C3C}" srcId="{E2A29345-B960-46D7-A61F-6FCD4D022AD4}" destId="{CDA1A951-A6F4-4498-A4D4-35CD6B518112}" srcOrd="0" destOrd="0" parTransId="{5715E58E-7490-4F0B-A66D-7529B2FA34C1}" sibTransId="{2C59ECC7-B219-48D1-8989-39D2E3AF70CB}"/>
    <dgm:cxn modelId="{3728F9A6-9137-4E76-AC64-551C83EB2D82}" type="presOf" srcId="{AD0E93E8-2D56-49BF-81CC-C4D2F5319BEB}" destId="{C792C889-0385-4E2A-B861-ADAD62849040}" srcOrd="1" destOrd="0" presId="urn:microsoft.com/office/officeart/2008/layout/HorizontalMultiLevelHierarchy"/>
    <dgm:cxn modelId="{256C844C-8B03-4FC7-986F-695320B8A325}" type="presOf" srcId="{B0F12C6D-E8BF-4A4F-AF08-1A54FB62C23F}" destId="{8C9C1AF4-2307-47DB-A970-130CCD419357}" srcOrd="0" destOrd="0" presId="urn:microsoft.com/office/officeart/2008/layout/HorizontalMultiLevelHierarchy"/>
    <dgm:cxn modelId="{C509F935-1AB8-4888-8F47-E58F60234B3A}" srcId="{E2A29345-B960-46D7-A61F-6FCD4D022AD4}" destId="{750D9916-AD32-4D6D-B05C-AD7537D08808}" srcOrd="2" destOrd="0" parTransId="{2E69056F-5836-4CC4-9339-D99DF442AD64}" sibTransId="{A4BF8461-F068-4D93-810F-61B44C0BD592}"/>
    <dgm:cxn modelId="{F989F0F5-1E06-4D52-BE68-8DBEE85F3C83}" type="presOf" srcId="{E2A29345-B960-46D7-A61F-6FCD4D022AD4}" destId="{29322F35-2C65-4A2D-9425-BC32930FB864}" srcOrd="0" destOrd="0" presId="urn:microsoft.com/office/officeart/2008/layout/HorizontalMultiLevelHierarchy"/>
    <dgm:cxn modelId="{44403CDC-4389-437B-A83E-1186BF0003E2}" type="presParOf" srcId="{CFF51E79-679F-46CA-A2BE-946CC603AFDA}" destId="{39E9C774-52FB-4BAC-8660-70601FB00FF4}" srcOrd="0" destOrd="0" presId="urn:microsoft.com/office/officeart/2008/layout/HorizontalMultiLevelHierarchy"/>
    <dgm:cxn modelId="{FC7670FE-3A2E-4A64-B202-DE16EA666C1A}" type="presParOf" srcId="{39E9C774-52FB-4BAC-8660-70601FB00FF4}" destId="{29322F35-2C65-4A2D-9425-BC32930FB864}" srcOrd="0" destOrd="0" presId="urn:microsoft.com/office/officeart/2008/layout/HorizontalMultiLevelHierarchy"/>
    <dgm:cxn modelId="{819E6C50-64DC-4CE3-8DAD-292681EECAED}" type="presParOf" srcId="{39E9C774-52FB-4BAC-8660-70601FB00FF4}" destId="{D28F4F01-B399-4578-95E1-4E0C1345DA32}" srcOrd="1" destOrd="0" presId="urn:microsoft.com/office/officeart/2008/layout/HorizontalMultiLevelHierarchy"/>
    <dgm:cxn modelId="{58F6E678-73E0-446B-877E-6BBA07892272}" type="presParOf" srcId="{D28F4F01-B399-4578-95E1-4E0C1345DA32}" destId="{576F8999-830F-4B99-B9F0-1444DBD37CE1}" srcOrd="0" destOrd="0" presId="urn:microsoft.com/office/officeart/2008/layout/HorizontalMultiLevelHierarchy"/>
    <dgm:cxn modelId="{E45F0A24-9EF6-446E-90D2-CA9BF325D96F}" type="presParOf" srcId="{576F8999-830F-4B99-B9F0-1444DBD37CE1}" destId="{53DB42B0-90AA-4C62-B2AB-E4C50B46DE87}" srcOrd="0" destOrd="0" presId="urn:microsoft.com/office/officeart/2008/layout/HorizontalMultiLevelHierarchy"/>
    <dgm:cxn modelId="{56E8FAE2-F493-4BEC-A422-33322ED49B13}" type="presParOf" srcId="{D28F4F01-B399-4578-95E1-4E0C1345DA32}" destId="{63256D20-95B8-4DEC-A693-702B2E0DD8DC}" srcOrd="1" destOrd="0" presId="urn:microsoft.com/office/officeart/2008/layout/HorizontalMultiLevelHierarchy"/>
    <dgm:cxn modelId="{3BB4EC86-C9F4-4FD4-8324-2EA91C8BEACB}" type="presParOf" srcId="{63256D20-95B8-4DEC-A693-702B2E0DD8DC}" destId="{180832DE-0F41-4DC2-88DC-FDB836F3588C}" srcOrd="0" destOrd="0" presId="urn:microsoft.com/office/officeart/2008/layout/HorizontalMultiLevelHierarchy"/>
    <dgm:cxn modelId="{AAAF51AD-D2D6-4DD6-B839-A00BBE9B7E3C}" type="presParOf" srcId="{63256D20-95B8-4DEC-A693-702B2E0DD8DC}" destId="{E72389B5-BE2F-470E-AA4E-AB9E17E01C29}" srcOrd="1" destOrd="0" presId="urn:microsoft.com/office/officeart/2008/layout/HorizontalMultiLevelHierarchy"/>
    <dgm:cxn modelId="{7EB438F9-C4F1-4AF6-90FE-987067DA3227}" type="presParOf" srcId="{D28F4F01-B399-4578-95E1-4E0C1345DA32}" destId="{578732BF-5827-493B-A526-62079415D06A}" srcOrd="2" destOrd="0" presId="urn:microsoft.com/office/officeart/2008/layout/HorizontalMultiLevelHierarchy"/>
    <dgm:cxn modelId="{2CCFCB15-91BC-469B-8470-57190FD87301}" type="presParOf" srcId="{578732BF-5827-493B-A526-62079415D06A}" destId="{C792C889-0385-4E2A-B861-ADAD62849040}" srcOrd="0" destOrd="0" presId="urn:microsoft.com/office/officeart/2008/layout/HorizontalMultiLevelHierarchy"/>
    <dgm:cxn modelId="{C1AAE29E-9072-448C-B259-5FBDA000587E}" type="presParOf" srcId="{D28F4F01-B399-4578-95E1-4E0C1345DA32}" destId="{3CD8F0D8-1735-4EA0-8964-2C9DAF01202B}" srcOrd="3" destOrd="0" presId="urn:microsoft.com/office/officeart/2008/layout/HorizontalMultiLevelHierarchy"/>
    <dgm:cxn modelId="{B0B42FAD-094F-405E-823D-39AAEE80BA2B}" type="presParOf" srcId="{3CD8F0D8-1735-4EA0-8964-2C9DAF01202B}" destId="{8C9C1AF4-2307-47DB-A970-130CCD419357}" srcOrd="0" destOrd="0" presId="urn:microsoft.com/office/officeart/2008/layout/HorizontalMultiLevelHierarchy"/>
    <dgm:cxn modelId="{F4A00DFC-A714-4B48-8217-F10325CD7113}" type="presParOf" srcId="{3CD8F0D8-1735-4EA0-8964-2C9DAF01202B}" destId="{C6DFF8C7-5984-4246-B81B-EF6FF01B1C7A}" srcOrd="1" destOrd="0" presId="urn:microsoft.com/office/officeart/2008/layout/HorizontalMultiLevelHierarchy"/>
    <dgm:cxn modelId="{B54185C3-5EEE-4B43-BA1C-1E82FA340ACE}" type="presParOf" srcId="{D28F4F01-B399-4578-95E1-4E0C1345DA32}" destId="{C756B55D-C04B-46C7-918B-FAC1F6BA36E0}" srcOrd="4" destOrd="0" presId="urn:microsoft.com/office/officeart/2008/layout/HorizontalMultiLevelHierarchy"/>
    <dgm:cxn modelId="{CB76ACD7-9BBC-4273-8CD0-8FC4A575D257}" type="presParOf" srcId="{C756B55D-C04B-46C7-918B-FAC1F6BA36E0}" destId="{10DDBB7D-724A-49D3-A52C-16D2CAD01E1C}" srcOrd="0" destOrd="0" presId="urn:microsoft.com/office/officeart/2008/layout/HorizontalMultiLevelHierarchy"/>
    <dgm:cxn modelId="{A8DDCE1F-94EF-4870-B8FC-D7DF8306138C}" type="presParOf" srcId="{D28F4F01-B399-4578-95E1-4E0C1345DA32}" destId="{CE6A30C0-7EBD-4C61-90F0-DFE84DB08587}" srcOrd="5" destOrd="0" presId="urn:microsoft.com/office/officeart/2008/layout/HorizontalMultiLevelHierarchy"/>
    <dgm:cxn modelId="{D30FEDB6-C0DA-4824-9FC8-1311F8E8AE16}" type="presParOf" srcId="{CE6A30C0-7EBD-4C61-90F0-DFE84DB08587}" destId="{CB35282D-94AC-4E6E-A5D3-874FA40BBF1B}" srcOrd="0" destOrd="0" presId="urn:microsoft.com/office/officeart/2008/layout/HorizontalMultiLevelHierarchy"/>
    <dgm:cxn modelId="{DFC39FBE-77F9-49AE-81BE-0269262635C2}" type="presParOf" srcId="{CE6A30C0-7EBD-4C61-90F0-DFE84DB08587}" destId="{D57180B8-1EC6-4BB5-BD9E-9C18937085E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0F41CA-4237-4E46-9C1F-93E89094BD7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2A29345-B960-46D7-A61F-6FCD4D022AD4}">
      <dgm:prSet phldrT="[Text]"/>
      <dgm:spPr/>
      <dgm:t>
        <a:bodyPr/>
        <a:lstStyle/>
        <a:p>
          <a:r>
            <a:rPr lang="de-DE" b="1" dirty="0" smtClean="0"/>
            <a:t>W</a:t>
          </a:r>
          <a:r>
            <a:rPr lang="de-DE" b="0" dirty="0" smtClean="0"/>
            <a:t>o</a:t>
          </a:r>
          <a:r>
            <a:rPr lang="de-DE" b="1" dirty="0" smtClean="0"/>
            <a:t>Tag</a:t>
          </a:r>
          <a:endParaRPr lang="de-DE" b="1" dirty="0"/>
        </a:p>
      </dgm:t>
    </dgm:pt>
    <dgm:pt modelId="{4E7ED1B4-5240-422F-B415-48113185F029}" type="parTrans" cxnId="{EB430150-5049-451B-9DF1-2584DDDE2BF1}">
      <dgm:prSet/>
      <dgm:spPr/>
      <dgm:t>
        <a:bodyPr/>
        <a:lstStyle/>
        <a:p>
          <a:endParaRPr lang="de-DE"/>
        </a:p>
      </dgm:t>
    </dgm:pt>
    <dgm:pt modelId="{FB1F64FB-799F-43FB-AC1F-1446E03DF8B4}" type="sibTrans" cxnId="{EB430150-5049-451B-9DF1-2584DDDE2BF1}">
      <dgm:prSet/>
      <dgm:spPr/>
      <dgm:t>
        <a:bodyPr/>
        <a:lstStyle/>
        <a:p>
          <a:endParaRPr lang="de-DE"/>
        </a:p>
      </dgm:t>
    </dgm:pt>
    <dgm:pt modelId="{CDA1A951-A6F4-4498-A4D4-35CD6B518112}">
      <dgm:prSet phldrT="[Text]"/>
      <dgm:spPr/>
      <dgm:t>
        <a:bodyPr/>
        <a:lstStyle/>
        <a:p>
          <a:r>
            <a:rPr lang="de-DE" dirty="0" smtClean="0"/>
            <a:t>WoTag Am Zionswald</a:t>
          </a:r>
          <a:endParaRPr lang="de-DE" dirty="0"/>
        </a:p>
      </dgm:t>
    </dgm:pt>
    <dgm:pt modelId="{5715E58E-7490-4F0B-A66D-7529B2FA34C1}" type="parTrans" cxnId="{32E2134E-1235-401F-8E25-954A603D6C3C}">
      <dgm:prSet/>
      <dgm:spPr/>
      <dgm:t>
        <a:bodyPr/>
        <a:lstStyle/>
        <a:p>
          <a:endParaRPr lang="de-DE"/>
        </a:p>
      </dgm:t>
    </dgm:pt>
    <dgm:pt modelId="{2C59ECC7-B219-48D1-8989-39D2E3AF70CB}" type="sibTrans" cxnId="{32E2134E-1235-401F-8E25-954A603D6C3C}">
      <dgm:prSet/>
      <dgm:spPr/>
      <dgm:t>
        <a:bodyPr/>
        <a:lstStyle/>
        <a:p>
          <a:endParaRPr lang="de-DE"/>
        </a:p>
      </dgm:t>
    </dgm:pt>
    <dgm:pt modelId="{B0F12C6D-E8BF-4A4F-AF08-1A54FB62C23F}">
      <dgm:prSet phldrT="[Text]"/>
      <dgm:spPr/>
      <dgm:t>
        <a:bodyPr/>
        <a:lstStyle/>
        <a:p>
          <a:r>
            <a:rPr lang="de-DE" dirty="0" smtClean="0"/>
            <a:t>WoTag Hebron</a:t>
          </a:r>
          <a:endParaRPr lang="de-DE" dirty="0"/>
        </a:p>
      </dgm:t>
    </dgm:pt>
    <dgm:pt modelId="{AD0E93E8-2D56-49BF-81CC-C4D2F5319BEB}" type="parTrans" cxnId="{BF3B782A-F1A7-4553-B9F3-02CF131332AB}">
      <dgm:prSet/>
      <dgm:spPr/>
      <dgm:t>
        <a:bodyPr/>
        <a:lstStyle/>
        <a:p>
          <a:endParaRPr lang="de-DE"/>
        </a:p>
      </dgm:t>
    </dgm:pt>
    <dgm:pt modelId="{83792400-70DC-4859-BC0F-70A61B5CDD4A}" type="sibTrans" cxnId="{BF3B782A-F1A7-4553-B9F3-02CF131332AB}">
      <dgm:prSet/>
      <dgm:spPr/>
      <dgm:t>
        <a:bodyPr/>
        <a:lstStyle/>
        <a:p>
          <a:endParaRPr lang="de-DE"/>
        </a:p>
      </dgm:t>
    </dgm:pt>
    <dgm:pt modelId="{750D9916-AD32-4D6D-B05C-AD7537D08808}">
      <dgm:prSet phldrT="[Text]"/>
      <dgm:spPr/>
      <dgm:t>
        <a:bodyPr/>
        <a:lstStyle/>
        <a:p>
          <a:r>
            <a:rPr lang="de-DE" dirty="0" smtClean="0"/>
            <a:t>WoTag Remterweg</a:t>
          </a:r>
          <a:endParaRPr lang="de-DE" dirty="0"/>
        </a:p>
      </dgm:t>
    </dgm:pt>
    <dgm:pt modelId="{2E69056F-5836-4CC4-9339-D99DF442AD64}" type="parTrans" cxnId="{C509F935-1AB8-4888-8F47-E58F60234B3A}">
      <dgm:prSet/>
      <dgm:spPr/>
      <dgm:t>
        <a:bodyPr/>
        <a:lstStyle/>
        <a:p>
          <a:endParaRPr lang="de-DE"/>
        </a:p>
      </dgm:t>
    </dgm:pt>
    <dgm:pt modelId="{A4BF8461-F068-4D93-810F-61B44C0BD592}" type="sibTrans" cxnId="{C509F935-1AB8-4888-8F47-E58F60234B3A}">
      <dgm:prSet/>
      <dgm:spPr/>
      <dgm:t>
        <a:bodyPr/>
        <a:lstStyle/>
        <a:p>
          <a:endParaRPr lang="de-DE"/>
        </a:p>
      </dgm:t>
    </dgm:pt>
    <dgm:pt modelId="{28D66961-309A-4BAF-8193-B984AF0D9285}">
      <dgm:prSet/>
      <dgm:spPr/>
      <dgm:t>
        <a:bodyPr/>
        <a:lstStyle/>
        <a:p>
          <a:r>
            <a:rPr lang="de-DE" dirty="0" smtClean="0"/>
            <a:t>WoTag Eckardtsweg</a:t>
          </a:r>
          <a:endParaRPr lang="de-DE" dirty="0"/>
        </a:p>
      </dgm:t>
    </dgm:pt>
    <dgm:pt modelId="{3D03AFDE-6E1D-4A9C-A01D-D91CF24E2B87}" type="parTrans" cxnId="{613569B5-25E4-413C-941A-6A652CA1229B}">
      <dgm:prSet/>
      <dgm:spPr/>
      <dgm:t>
        <a:bodyPr/>
        <a:lstStyle/>
        <a:p>
          <a:endParaRPr lang="de-DE"/>
        </a:p>
      </dgm:t>
    </dgm:pt>
    <dgm:pt modelId="{F1945DDD-9B2E-4CEF-80B1-3E68775C8AD6}" type="sibTrans" cxnId="{613569B5-25E4-413C-941A-6A652CA1229B}">
      <dgm:prSet/>
      <dgm:spPr/>
      <dgm:t>
        <a:bodyPr/>
        <a:lstStyle/>
        <a:p>
          <a:endParaRPr lang="de-DE"/>
        </a:p>
      </dgm:t>
    </dgm:pt>
    <dgm:pt modelId="{CFF51E79-679F-46CA-A2BE-946CC603AFDA}" type="pres">
      <dgm:prSet presAssocID="{CF0F41CA-4237-4E46-9C1F-93E89094BD7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9E9C774-52FB-4BAC-8660-70601FB00FF4}" type="pres">
      <dgm:prSet presAssocID="{E2A29345-B960-46D7-A61F-6FCD4D022AD4}" presName="root1" presStyleCnt="0"/>
      <dgm:spPr/>
    </dgm:pt>
    <dgm:pt modelId="{29322F35-2C65-4A2D-9425-BC32930FB864}" type="pres">
      <dgm:prSet presAssocID="{E2A29345-B960-46D7-A61F-6FCD4D022AD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28F4F01-B399-4578-95E1-4E0C1345DA32}" type="pres">
      <dgm:prSet presAssocID="{E2A29345-B960-46D7-A61F-6FCD4D022AD4}" presName="level2hierChild" presStyleCnt="0"/>
      <dgm:spPr/>
    </dgm:pt>
    <dgm:pt modelId="{576F8999-830F-4B99-B9F0-1444DBD37CE1}" type="pres">
      <dgm:prSet presAssocID="{5715E58E-7490-4F0B-A66D-7529B2FA34C1}" presName="conn2-1" presStyleLbl="parChTrans1D2" presStyleIdx="0" presStyleCnt="4"/>
      <dgm:spPr/>
      <dgm:t>
        <a:bodyPr/>
        <a:lstStyle/>
        <a:p>
          <a:endParaRPr lang="de-DE"/>
        </a:p>
      </dgm:t>
    </dgm:pt>
    <dgm:pt modelId="{53DB42B0-90AA-4C62-B2AB-E4C50B46DE87}" type="pres">
      <dgm:prSet presAssocID="{5715E58E-7490-4F0B-A66D-7529B2FA34C1}" presName="connTx" presStyleLbl="parChTrans1D2" presStyleIdx="0" presStyleCnt="4"/>
      <dgm:spPr/>
      <dgm:t>
        <a:bodyPr/>
        <a:lstStyle/>
        <a:p>
          <a:endParaRPr lang="de-DE"/>
        </a:p>
      </dgm:t>
    </dgm:pt>
    <dgm:pt modelId="{63256D20-95B8-4DEC-A693-702B2E0DD8DC}" type="pres">
      <dgm:prSet presAssocID="{CDA1A951-A6F4-4498-A4D4-35CD6B518112}" presName="root2" presStyleCnt="0"/>
      <dgm:spPr/>
    </dgm:pt>
    <dgm:pt modelId="{180832DE-0F41-4DC2-88DC-FDB836F3588C}" type="pres">
      <dgm:prSet presAssocID="{CDA1A951-A6F4-4498-A4D4-35CD6B518112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72389B5-BE2F-470E-AA4E-AB9E17E01C29}" type="pres">
      <dgm:prSet presAssocID="{CDA1A951-A6F4-4498-A4D4-35CD6B518112}" presName="level3hierChild" presStyleCnt="0"/>
      <dgm:spPr/>
    </dgm:pt>
    <dgm:pt modelId="{578732BF-5827-493B-A526-62079415D06A}" type="pres">
      <dgm:prSet presAssocID="{AD0E93E8-2D56-49BF-81CC-C4D2F5319BEB}" presName="conn2-1" presStyleLbl="parChTrans1D2" presStyleIdx="1" presStyleCnt="4"/>
      <dgm:spPr/>
      <dgm:t>
        <a:bodyPr/>
        <a:lstStyle/>
        <a:p>
          <a:endParaRPr lang="de-DE"/>
        </a:p>
      </dgm:t>
    </dgm:pt>
    <dgm:pt modelId="{C792C889-0385-4E2A-B861-ADAD62849040}" type="pres">
      <dgm:prSet presAssocID="{AD0E93E8-2D56-49BF-81CC-C4D2F5319BEB}" presName="connTx" presStyleLbl="parChTrans1D2" presStyleIdx="1" presStyleCnt="4"/>
      <dgm:spPr/>
      <dgm:t>
        <a:bodyPr/>
        <a:lstStyle/>
        <a:p>
          <a:endParaRPr lang="de-DE"/>
        </a:p>
      </dgm:t>
    </dgm:pt>
    <dgm:pt modelId="{3CD8F0D8-1735-4EA0-8964-2C9DAF01202B}" type="pres">
      <dgm:prSet presAssocID="{B0F12C6D-E8BF-4A4F-AF08-1A54FB62C23F}" presName="root2" presStyleCnt="0"/>
      <dgm:spPr/>
    </dgm:pt>
    <dgm:pt modelId="{8C9C1AF4-2307-47DB-A970-130CCD419357}" type="pres">
      <dgm:prSet presAssocID="{B0F12C6D-E8BF-4A4F-AF08-1A54FB62C23F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6DFF8C7-5984-4246-B81B-EF6FF01B1C7A}" type="pres">
      <dgm:prSet presAssocID="{B0F12C6D-E8BF-4A4F-AF08-1A54FB62C23F}" presName="level3hierChild" presStyleCnt="0"/>
      <dgm:spPr/>
    </dgm:pt>
    <dgm:pt modelId="{C756B55D-C04B-46C7-918B-FAC1F6BA36E0}" type="pres">
      <dgm:prSet presAssocID="{2E69056F-5836-4CC4-9339-D99DF442AD64}" presName="conn2-1" presStyleLbl="parChTrans1D2" presStyleIdx="2" presStyleCnt="4"/>
      <dgm:spPr/>
      <dgm:t>
        <a:bodyPr/>
        <a:lstStyle/>
        <a:p>
          <a:endParaRPr lang="de-DE"/>
        </a:p>
      </dgm:t>
    </dgm:pt>
    <dgm:pt modelId="{10DDBB7D-724A-49D3-A52C-16D2CAD01E1C}" type="pres">
      <dgm:prSet presAssocID="{2E69056F-5836-4CC4-9339-D99DF442AD64}" presName="connTx" presStyleLbl="parChTrans1D2" presStyleIdx="2" presStyleCnt="4"/>
      <dgm:spPr/>
      <dgm:t>
        <a:bodyPr/>
        <a:lstStyle/>
        <a:p>
          <a:endParaRPr lang="de-DE"/>
        </a:p>
      </dgm:t>
    </dgm:pt>
    <dgm:pt modelId="{CE6A30C0-7EBD-4C61-90F0-DFE84DB08587}" type="pres">
      <dgm:prSet presAssocID="{750D9916-AD32-4D6D-B05C-AD7537D08808}" presName="root2" presStyleCnt="0"/>
      <dgm:spPr/>
    </dgm:pt>
    <dgm:pt modelId="{CB35282D-94AC-4E6E-A5D3-874FA40BBF1B}" type="pres">
      <dgm:prSet presAssocID="{750D9916-AD32-4D6D-B05C-AD7537D08808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57180B8-1EC6-4BB5-BD9E-9C18937085E7}" type="pres">
      <dgm:prSet presAssocID="{750D9916-AD32-4D6D-B05C-AD7537D08808}" presName="level3hierChild" presStyleCnt="0"/>
      <dgm:spPr/>
    </dgm:pt>
    <dgm:pt modelId="{051CE55A-C238-4365-8AF2-3EE4894BB1F6}" type="pres">
      <dgm:prSet presAssocID="{3D03AFDE-6E1D-4A9C-A01D-D91CF24E2B87}" presName="conn2-1" presStyleLbl="parChTrans1D2" presStyleIdx="3" presStyleCnt="4"/>
      <dgm:spPr/>
      <dgm:t>
        <a:bodyPr/>
        <a:lstStyle/>
        <a:p>
          <a:endParaRPr lang="de-DE"/>
        </a:p>
      </dgm:t>
    </dgm:pt>
    <dgm:pt modelId="{6346C6AC-6BFA-4BDD-82BE-B4DCFE9A98D3}" type="pres">
      <dgm:prSet presAssocID="{3D03AFDE-6E1D-4A9C-A01D-D91CF24E2B87}" presName="connTx" presStyleLbl="parChTrans1D2" presStyleIdx="3" presStyleCnt="4"/>
      <dgm:spPr/>
      <dgm:t>
        <a:bodyPr/>
        <a:lstStyle/>
        <a:p>
          <a:endParaRPr lang="de-DE"/>
        </a:p>
      </dgm:t>
    </dgm:pt>
    <dgm:pt modelId="{95502DD7-3992-41E4-B101-BE56BA03C59E}" type="pres">
      <dgm:prSet presAssocID="{28D66961-309A-4BAF-8193-B984AF0D9285}" presName="root2" presStyleCnt="0"/>
      <dgm:spPr/>
    </dgm:pt>
    <dgm:pt modelId="{4AD78853-AEA0-4CA8-8FBC-C01EF4328661}" type="pres">
      <dgm:prSet presAssocID="{28D66961-309A-4BAF-8193-B984AF0D9285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4ACF200-867C-4692-8F23-7DDB7415A09E}" type="pres">
      <dgm:prSet presAssocID="{28D66961-309A-4BAF-8193-B984AF0D9285}" presName="level3hierChild" presStyleCnt="0"/>
      <dgm:spPr/>
    </dgm:pt>
  </dgm:ptLst>
  <dgm:cxnLst>
    <dgm:cxn modelId="{329915AE-1AA3-47FF-A723-77430EE1A52C}" type="presOf" srcId="{CF0F41CA-4237-4E46-9C1F-93E89094BD7C}" destId="{CFF51E79-679F-46CA-A2BE-946CC603AFDA}" srcOrd="0" destOrd="0" presId="urn:microsoft.com/office/officeart/2008/layout/HorizontalMultiLevelHierarchy"/>
    <dgm:cxn modelId="{5C50A5BE-AA3F-410A-A930-3EAF56A86E44}" type="presOf" srcId="{5715E58E-7490-4F0B-A66D-7529B2FA34C1}" destId="{53DB42B0-90AA-4C62-B2AB-E4C50B46DE87}" srcOrd="1" destOrd="0" presId="urn:microsoft.com/office/officeart/2008/layout/HorizontalMultiLevelHierarchy"/>
    <dgm:cxn modelId="{F45D3FCD-B5A8-497D-98E5-45ECC0123972}" type="presOf" srcId="{AD0E93E8-2D56-49BF-81CC-C4D2F5319BEB}" destId="{578732BF-5827-493B-A526-62079415D06A}" srcOrd="0" destOrd="0" presId="urn:microsoft.com/office/officeart/2008/layout/HorizontalMultiLevelHierarchy"/>
    <dgm:cxn modelId="{431ED726-1981-457F-A37A-29DD94323E87}" type="presOf" srcId="{CDA1A951-A6F4-4498-A4D4-35CD6B518112}" destId="{180832DE-0F41-4DC2-88DC-FDB836F3588C}" srcOrd="0" destOrd="0" presId="urn:microsoft.com/office/officeart/2008/layout/HorizontalMultiLevelHierarchy"/>
    <dgm:cxn modelId="{613569B5-25E4-413C-941A-6A652CA1229B}" srcId="{E2A29345-B960-46D7-A61F-6FCD4D022AD4}" destId="{28D66961-309A-4BAF-8193-B984AF0D9285}" srcOrd="3" destOrd="0" parTransId="{3D03AFDE-6E1D-4A9C-A01D-D91CF24E2B87}" sibTransId="{F1945DDD-9B2E-4CEF-80B1-3E68775C8AD6}"/>
    <dgm:cxn modelId="{4E375B25-7AAB-40D1-822B-61D832CCECF4}" type="presOf" srcId="{2E69056F-5836-4CC4-9339-D99DF442AD64}" destId="{10DDBB7D-724A-49D3-A52C-16D2CAD01E1C}" srcOrd="1" destOrd="0" presId="urn:microsoft.com/office/officeart/2008/layout/HorizontalMultiLevelHierarchy"/>
    <dgm:cxn modelId="{355BBD96-3C44-4787-9892-19835D2C4E68}" type="presOf" srcId="{750D9916-AD32-4D6D-B05C-AD7537D08808}" destId="{CB35282D-94AC-4E6E-A5D3-874FA40BBF1B}" srcOrd="0" destOrd="0" presId="urn:microsoft.com/office/officeart/2008/layout/HorizontalMultiLevelHierarchy"/>
    <dgm:cxn modelId="{EB430150-5049-451B-9DF1-2584DDDE2BF1}" srcId="{CF0F41CA-4237-4E46-9C1F-93E89094BD7C}" destId="{E2A29345-B960-46D7-A61F-6FCD4D022AD4}" srcOrd="0" destOrd="0" parTransId="{4E7ED1B4-5240-422F-B415-48113185F029}" sibTransId="{FB1F64FB-799F-43FB-AC1F-1446E03DF8B4}"/>
    <dgm:cxn modelId="{C634A95E-9AEC-4AE7-AAB3-980C93B94D02}" type="presOf" srcId="{5715E58E-7490-4F0B-A66D-7529B2FA34C1}" destId="{576F8999-830F-4B99-B9F0-1444DBD37CE1}" srcOrd="0" destOrd="0" presId="urn:microsoft.com/office/officeart/2008/layout/HorizontalMultiLevelHierarchy"/>
    <dgm:cxn modelId="{BF3B782A-F1A7-4553-B9F3-02CF131332AB}" srcId="{E2A29345-B960-46D7-A61F-6FCD4D022AD4}" destId="{B0F12C6D-E8BF-4A4F-AF08-1A54FB62C23F}" srcOrd="1" destOrd="0" parTransId="{AD0E93E8-2D56-49BF-81CC-C4D2F5319BEB}" sibTransId="{83792400-70DC-4859-BC0F-70A61B5CDD4A}"/>
    <dgm:cxn modelId="{CD1E59A8-D6CB-4D41-9570-5555FABD6BBD}" type="presOf" srcId="{2E69056F-5836-4CC4-9339-D99DF442AD64}" destId="{C756B55D-C04B-46C7-918B-FAC1F6BA36E0}" srcOrd="0" destOrd="0" presId="urn:microsoft.com/office/officeart/2008/layout/HorizontalMultiLevelHierarchy"/>
    <dgm:cxn modelId="{6F6C3643-B72E-4EAF-852A-A2A21A732039}" type="presOf" srcId="{28D66961-309A-4BAF-8193-B984AF0D9285}" destId="{4AD78853-AEA0-4CA8-8FBC-C01EF4328661}" srcOrd="0" destOrd="0" presId="urn:microsoft.com/office/officeart/2008/layout/HorizontalMultiLevelHierarchy"/>
    <dgm:cxn modelId="{32E2134E-1235-401F-8E25-954A603D6C3C}" srcId="{E2A29345-B960-46D7-A61F-6FCD4D022AD4}" destId="{CDA1A951-A6F4-4498-A4D4-35CD6B518112}" srcOrd="0" destOrd="0" parTransId="{5715E58E-7490-4F0B-A66D-7529B2FA34C1}" sibTransId="{2C59ECC7-B219-48D1-8989-39D2E3AF70CB}"/>
    <dgm:cxn modelId="{201AE174-30EB-4A00-9753-3058DBDC1FDA}" type="presOf" srcId="{3D03AFDE-6E1D-4A9C-A01D-D91CF24E2B87}" destId="{051CE55A-C238-4365-8AF2-3EE4894BB1F6}" srcOrd="0" destOrd="0" presId="urn:microsoft.com/office/officeart/2008/layout/HorizontalMultiLevelHierarchy"/>
    <dgm:cxn modelId="{5495566C-DD00-4B2C-B0F3-152BA58D426A}" type="presOf" srcId="{3D03AFDE-6E1D-4A9C-A01D-D91CF24E2B87}" destId="{6346C6AC-6BFA-4BDD-82BE-B4DCFE9A98D3}" srcOrd="1" destOrd="0" presId="urn:microsoft.com/office/officeart/2008/layout/HorizontalMultiLevelHierarchy"/>
    <dgm:cxn modelId="{3728F9A6-9137-4E76-AC64-551C83EB2D82}" type="presOf" srcId="{AD0E93E8-2D56-49BF-81CC-C4D2F5319BEB}" destId="{C792C889-0385-4E2A-B861-ADAD62849040}" srcOrd="1" destOrd="0" presId="urn:microsoft.com/office/officeart/2008/layout/HorizontalMultiLevelHierarchy"/>
    <dgm:cxn modelId="{256C844C-8B03-4FC7-986F-695320B8A325}" type="presOf" srcId="{B0F12C6D-E8BF-4A4F-AF08-1A54FB62C23F}" destId="{8C9C1AF4-2307-47DB-A970-130CCD419357}" srcOrd="0" destOrd="0" presId="urn:microsoft.com/office/officeart/2008/layout/HorizontalMultiLevelHierarchy"/>
    <dgm:cxn modelId="{C509F935-1AB8-4888-8F47-E58F60234B3A}" srcId="{E2A29345-B960-46D7-A61F-6FCD4D022AD4}" destId="{750D9916-AD32-4D6D-B05C-AD7537D08808}" srcOrd="2" destOrd="0" parTransId="{2E69056F-5836-4CC4-9339-D99DF442AD64}" sibTransId="{A4BF8461-F068-4D93-810F-61B44C0BD592}"/>
    <dgm:cxn modelId="{F989F0F5-1E06-4D52-BE68-8DBEE85F3C83}" type="presOf" srcId="{E2A29345-B960-46D7-A61F-6FCD4D022AD4}" destId="{29322F35-2C65-4A2D-9425-BC32930FB864}" srcOrd="0" destOrd="0" presId="urn:microsoft.com/office/officeart/2008/layout/HorizontalMultiLevelHierarchy"/>
    <dgm:cxn modelId="{44403CDC-4389-437B-A83E-1186BF0003E2}" type="presParOf" srcId="{CFF51E79-679F-46CA-A2BE-946CC603AFDA}" destId="{39E9C774-52FB-4BAC-8660-70601FB00FF4}" srcOrd="0" destOrd="0" presId="urn:microsoft.com/office/officeart/2008/layout/HorizontalMultiLevelHierarchy"/>
    <dgm:cxn modelId="{FC7670FE-3A2E-4A64-B202-DE16EA666C1A}" type="presParOf" srcId="{39E9C774-52FB-4BAC-8660-70601FB00FF4}" destId="{29322F35-2C65-4A2D-9425-BC32930FB864}" srcOrd="0" destOrd="0" presId="urn:microsoft.com/office/officeart/2008/layout/HorizontalMultiLevelHierarchy"/>
    <dgm:cxn modelId="{819E6C50-64DC-4CE3-8DAD-292681EECAED}" type="presParOf" srcId="{39E9C774-52FB-4BAC-8660-70601FB00FF4}" destId="{D28F4F01-B399-4578-95E1-4E0C1345DA32}" srcOrd="1" destOrd="0" presId="urn:microsoft.com/office/officeart/2008/layout/HorizontalMultiLevelHierarchy"/>
    <dgm:cxn modelId="{58F6E678-73E0-446B-877E-6BBA07892272}" type="presParOf" srcId="{D28F4F01-B399-4578-95E1-4E0C1345DA32}" destId="{576F8999-830F-4B99-B9F0-1444DBD37CE1}" srcOrd="0" destOrd="0" presId="urn:microsoft.com/office/officeart/2008/layout/HorizontalMultiLevelHierarchy"/>
    <dgm:cxn modelId="{E45F0A24-9EF6-446E-90D2-CA9BF325D96F}" type="presParOf" srcId="{576F8999-830F-4B99-B9F0-1444DBD37CE1}" destId="{53DB42B0-90AA-4C62-B2AB-E4C50B46DE87}" srcOrd="0" destOrd="0" presId="urn:microsoft.com/office/officeart/2008/layout/HorizontalMultiLevelHierarchy"/>
    <dgm:cxn modelId="{56E8FAE2-F493-4BEC-A422-33322ED49B13}" type="presParOf" srcId="{D28F4F01-B399-4578-95E1-4E0C1345DA32}" destId="{63256D20-95B8-4DEC-A693-702B2E0DD8DC}" srcOrd="1" destOrd="0" presId="urn:microsoft.com/office/officeart/2008/layout/HorizontalMultiLevelHierarchy"/>
    <dgm:cxn modelId="{3BB4EC86-C9F4-4FD4-8324-2EA91C8BEACB}" type="presParOf" srcId="{63256D20-95B8-4DEC-A693-702B2E0DD8DC}" destId="{180832DE-0F41-4DC2-88DC-FDB836F3588C}" srcOrd="0" destOrd="0" presId="urn:microsoft.com/office/officeart/2008/layout/HorizontalMultiLevelHierarchy"/>
    <dgm:cxn modelId="{AAAF51AD-D2D6-4DD6-B839-A00BBE9B7E3C}" type="presParOf" srcId="{63256D20-95B8-4DEC-A693-702B2E0DD8DC}" destId="{E72389B5-BE2F-470E-AA4E-AB9E17E01C29}" srcOrd="1" destOrd="0" presId="urn:microsoft.com/office/officeart/2008/layout/HorizontalMultiLevelHierarchy"/>
    <dgm:cxn modelId="{7EB438F9-C4F1-4AF6-90FE-987067DA3227}" type="presParOf" srcId="{D28F4F01-B399-4578-95E1-4E0C1345DA32}" destId="{578732BF-5827-493B-A526-62079415D06A}" srcOrd="2" destOrd="0" presId="urn:microsoft.com/office/officeart/2008/layout/HorizontalMultiLevelHierarchy"/>
    <dgm:cxn modelId="{2CCFCB15-91BC-469B-8470-57190FD87301}" type="presParOf" srcId="{578732BF-5827-493B-A526-62079415D06A}" destId="{C792C889-0385-4E2A-B861-ADAD62849040}" srcOrd="0" destOrd="0" presId="urn:microsoft.com/office/officeart/2008/layout/HorizontalMultiLevelHierarchy"/>
    <dgm:cxn modelId="{C1AAE29E-9072-448C-B259-5FBDA000587E}" type="presParOf" srcId="{D28F4F01-B399-4578-95E1-4E0C1345DA32}" destId="{3CD8F0D8-1735-4EA0-8964-2C9DAF01202B}" srcOrd="3" destOrd="0" presId="urn:microsoft.com/office/officeart/2008/layout/HorizontalMultiLevelHierarchy"/>
    <dgm:cxn modelId="{B0B42FAD-094F-405E-823D-39AAEE80BA2B}" type="presParOf" srcId="{3CD8F0D8-1735-4EA0-8964-2C9DAF01202B}" destId="{8C9C1AF4-2307-47DB-A970-130CCD419357}" srcOrd="0" destOrd="0" presId="urn:microsoft.com/office/officeart/2008/layout/HorizontalMultiLevelHierarchy"/>
    <dgm:cxn modelId="{F4A00DFC-A714-4B48-8217-F10325CD7113}" type="presParOf" srcId="{3CD8F0D8-1735-4EA0-8964-2C9DAF01202B}" destId="{C6DFF8C7-5984-4246-B81B-EF6FF01B1C7A}" srcOrd="1" destOrd="0" presId="urn:microsoft.com/office/officeart/2008/layout/HorizontalMultiLevelHierarchy"/>
    <dgm:cxn modelId="{B54185C3-5EEE-4B43-BA1C-1E82FA340ACE}" type="presParOf" srcId="{D28F4F01-B399-4578-95E1-4E0C1345DA32}" destId="{C756B55D-C04B-46C7-918B-FAC1F6BA36E0}" srcOrd="4" destOrd="0" presId="urn:microsoft.com/office/officeart/2008/layout/HorizontalMultiLevelHierarchy"/>
    <dgm:cxn modelId="{CB76ACD7-9BBC-4273-8CD0-8FC4A575D257}" type="presParOf" srcId="{C756B55D-C04B-46C7-918B-FAC1F6BA36E0}" destId="{10DDBB7D-724A-49D3-A52C-16D2CAD01E1C}" srcOrd="0" destOrd="0" presId="urn:microsoft.com/office/officeart/2008/layout/HorizontalMultiLevelHierarchy"/>
    <dgm:cxn modelId="{A8DDCE1F-94EF-4870-B8FC-D7DF8306138C}" type="presParOf" srcId="{D28F4F01-B399-4578-95E1-4E0C1345DA32}" destId="{CE6A30C0-7EBD-4C61-90F0-DFE84DB08587}" srcOrd="5" destOrd="0" presId="urn:microsoft.com/office/officeart/2008/layout/HorizontalMultiLevelHierarchy"/>
    <dgm:cxn modelId="{D30FEDB6-C0DA-4824-9FC8-1311F8E8AE16}" type="presParOf" srcId="{CE6A30C0-7EBD-4C61-90F0-DFE84DB08587}" destId="{CB35282D-94AC-4E6E-A5D3-874FA40BBF1B}" srcOrd="0" destOrd="0" presId="urn:microsoft.com/office/officeart/2008/layout/HorizontalMultiLevelHierarchy"/>
    <dgm:cxn modelId="{DFC39FBE-77F9-49AE-81BE-0269262635C2}" type="presParOf" srcId="{CE6A30C0-7EBD-4C61-90F0-DFE84DB08587}" destId="{D57180B8-1EC6-4BB5-BD9E-9C18937085E7}" srcOrd="1" destOrd="0" presId="urn:microsoft.com/office/officeart/2008/layout/HorizontalMultiLevelHierarchy"/>
    <dgm:cxn modelId="{EE8F428E-C6B5-485D-89AC-29294B876755}" type="presParOf" srcId="{D28F4F01-B399-4578-95E1-4E0C1345DA32}" destId="{051CE55A-C238-4365-8AF2-3EE4894BB1F6}" srcOrd="6" destOrd="0" presId="urn:microsoft.com/office/officeart/2008/layout/HorizontalMultiLevelHierarchy"/>
    <dgm:cxn modelId="{6C5354DD-469C-4E67-BCCE-62A6CABCC520}" type="presParOf" srcId="{051CE55A-C238-4365-8AF2-3EE4894BB1F6}" destId="{6346C6AC-6BFA-4BDD-82BE-B4DCFE9A98D3}" srcOrd="0" destOrd="0" presId="urn:microsoft.com/office/officeart/2008/layout/HorizontalMultiLevelHierarchy"/>
    <dgm:cxn modelId="{8621D139-F282-45A2-952C-BCC2B96CBD7D}" type="presParOf" srcId="{D28F4F01-B399-4578-95E1-4E0C1345DA32}" destId="{95502DD7-3992-41E4-B101-BE56BA03C59E}" srcOrd="7" destOrd="0" presId="urn:microsoft.com/office/officeart/2008/layout/HorizontalMultiLevelHierarchy"/>
    <dgm:cxn modelId="{40440447-45E7-4547-AEC3-401C7D8D9D99}" type="presParOf" srcId="{95502DD7-3992-41E4-B101-BE56BA03C59E}" destId="{4AD78853-AEA0-4CA8-8FBC-C01EF4328661}" srcOrd="0" destOrd="0" presId="urn:microsoft.com/office/officeart/2008/layout/HorizontalMultiLevelHierarchy"/>
    <dgm:cxn modelId="{3BAF8DFA-5351-4D88-9B09-ED4D1AD416A3}" type="presParOf" srcId="{95502DD7-3992-41E4-B101-BE56BA03C59E}" destId="{E4ACF200-867C-4692-8F23-7DDB7415A09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F8C783-B5AC-407C-A019-E129D00B8E6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1CDC42C-15BC-4EC3-98D1-F985778CE1E7}">
      <dgm:prSet phldrT="[Text]"/>
      <dgm:spPr/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TG Baumheide</a:t>
          </a:r>
          <a:endParaRPr lang="de-DE" dirty="0">
            <a:solidFill>
              <a:schemeClr val="tx1"/>
            </a:solidFill>
          </a:endParaRPr>
        </a:p>
      </dgm:t>
    </dgm:pt>
    <dgm:pt modelId="{2478F038-8F9A-4E92-8D5C-85809E679BA1}" type="parTrans" cxnId="{65EA9BE6-EEC0-46D2-96B6-28B2E21092B9}">
      <dgm:prSet/>
      <dgm:spPr/>
      <dgm:t>
        <a:bodyPr/>
        <a:lstStyle/>
        <a:p>
          <a:endParaRPr lang="de-DE"/>
        </a:p>
      </dgm:t>
    </dgm:pt>
    <dgm:pt modelId="{A5F45022-E560-4734-8EA2-30CF4608D451}" type="sibTrans" cxnId="{65EA9BE6-EEC0-46D2-96B6-28B2E21092B9}">
      <dgm:prSet/>
      <dgm:spPr/>
      <dgm:t>
        <a:bodyPr/>
        <a:lstStyle/>
        <a:p>
          <a:endParaRPr lang="de-DE"/>
        </a:p>
      </dgm:t>
    </dgm:pt>
    <dgm:pt modelId="{B76193BF-4C3D-43E6-9576-0C3E612B7B51}">
      <dgm:prSet phldrT="[Text]"/>
      <dgm:spPr/>
      <dgm:t>
        <a:bodyPr/>
        <a:lstStyle/>
        <a:p>
          <a:r>
            <a:rPr lang="de-DE" dirty="0" smtClean="0"/>
            <a:t> 6 -10Jahre</a:t>
          </a:r>
          <a:endParaRPr lang="de-DE" dirty="0"/>
        </a:p>
      </dgm:t>
    </dgm:pt>
    <dgm:pt modelId="{7F7AA831-3A59-4699-A558-38AD307BA1C3}" type="parTrans" cxnId="{3022ADF5-E209-44C5-BC2E-A05FDFF90507}">
      <dgm:prSet/>
      <dgm:spPr/>
      <dgm:t>
        <a:bodyPr/>
        <a:lstStyle/>
        <a:p>
          <a:endParaRPr lang="de-DE"/>
        </a:p>
      </dgm:t>
    </dgm:pt>
    <dgm:pt modelId="{2DAFC492-5E19-4D6B-885D-1AFA767AC9BA}" type="sibTrans" cxnId="{3022ADF5-E209-44C5-BC2E-A05FDFF90507}">
      <dgm:prSet/>
      <dgm:spPr/>
      <dgm:t>
        <a:bodyPr/>
        <a:lstStyle/>
        <a:p>
          <a:endParaRPr lang="de-DE"/>
        </a:p>
      </dgm:t>
    </dgm:pt>
    <dgm:pt modelId="{24EB525E-9F50-429F-806A-92456AEF70F8}">
      <dgm:prSet phldrT="[Text]"/>
      <dgm:spPr/>
      <dgm:t>
        <a:bodyPr/>
        <a:lstStyle/>
        <a:p>
          <a:r>
            <a:rPr lang="de-DE" dirty="0" smtClean="0"/>
            <a:t>12-17Uhr</a:t>
          </a:r>
          <a:endParaRPr lang="de-DE" dirty="0"/>
        </a:p>
      </dgm:t>
    </dgm:pt>
    <dgm:pt modelId="{14308755-B933-494E-805A-BA7B0859E216}" type="parTrans" cxnId="{A8457876-011B-4F72-8486-31532ECEADCE}">
      <dgm:prSet/>
      <dgm:spPr/>
      <dgm:t>
        <a:bodyPr/>
        <a:lstStyle/>
        <a:p>
          <a:endParaRPr lang="de-DE"/>
        </a:p>
      </dgm:t>
    </dgm:pt>
    <dgm:pt modelId="{D394A3B6-D631-4AF7-B99C-4DC837EB458D}" type="sibTrans" cxnId="{A8457876-011B-4F72-8486-31532ECEADCE}">
      <dgm:prSet/>
      <dgm:spPr/>
      <dgm:t>
        <a:bodyPr/>
        <a:lstStyle/>
        <a:p>
          <a:endParaRPr lang="de-DE"/>
        </a:p>
      </dgm:t>
    </dgm:pt>
    <dgm:pt modelId="{B79D2261-9B19-4E16-9F22-481E666A0CCF}">
      <dgm:prSet phldrT="[Text]"/>
      <dgm:spPr/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TG Senne</a:t>
          </a:r>
          <a:endParaRPr lang="de-DE" dirty="0">
            <a:solidFill>
              <a:schemeClr val="tx1"/>
            </a:solidFill>
          </a:endParaRPr>
        </a:p>
      </dgm:t>
    </dgm:pt>
    <dgm:pt modelId="{A32ADB88-D6C4-4248-BBDD-F80BA0A658D9}" type="parTrans" cxnId="{46F7F069-CCBC-4BD6-8C42-39B830E0B1CA}">
      <dgm:prSet/>
      <dgm:spPr/>
      <dgm:t>
        <a:bodyPr/>
        <a:lstStyle/>
        <a:p>
          <a:endParaRPr lang="de-DE"/>
        </a:p>
      </dgm:t>
    </dgm:pt>
    <dgm:pt modelId="{1B558D54-717E-4A11-972F-CFEBF7D07117}" type="sibTrans" cxnId="{46F7F069-CCBC-4BD6-8C42-39B830E0B1CA}">
      <dgm:prSet/>
      <dgm:spPr/>
      <dgm:t>
        <a:bodyPr/>
        <a:lstStyle/>
        <a:p>
          <a:endParaRPr lang="de-DE"/>
        </a:p>
      </dgm:t>
    </dgm:pt>
    <dgm:pt modelId="{4D13266C-D97D-43E1-B1E8-FC18BE57B04E}">
      <dgm:prSet phldrT="[Text]"/>
      <dgm:spPr/>
      <dgm:t>
        <a:bodyPr/>
        <a:lstStyle/>
        <a:p>
          <a:r>
            <a:rPr lang="de-DE" dirty="0" smtClean="0"/>
            <a:t>6 -10Jahre</a:t>
          </a:r>
          <a:endParaRPr lang="de-DE" dirty="0"/>
        </a:p>
      </dgm:t>
    </dgm:pt>
    <dgm:pt modelId="{0BAB1B0F-B3D4-4949-A063-20203FF71FB6}" type="parTrans" cxnId="{CC948F61-4F13-4D3B-97D4-A859AD970788}">
      <dgm:prSet/>
      <dgm:spPr/>
      <dgm:t>
        <a:bodyPr/>
        <a:lstStyle/>
        <a:p>
          <a:endParaRPr lang="de-DE"/>
        </a:p>
      </dgm:t>
    </dgm:pt>
    <dgm:pt modelId="{282CAAB0-6D17-419C-9318-C66659FF1BB1}" type="sibTrans" cxnId="{CC948F61-4F13-4D3B-97D4-A859AD970788}">
      <dgm:prSet/>
      <dgm:spPr/>
      <dgm:t>
        <a:bodyPr/>
        <a:lstStyle/>
        <a:p>
          <a:endParaRPr lang="de-DE"/>
        </a:p>
      </dgm:t>
    </dgm:pt>
    <dgm:pt modelId="{EEE7C1B5-E8E5-4C02-8F00-331D465F627A}">
      <dgm:prSet phldrT="[Text]"/>
      <dgm:spPr/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TG Brackwede</a:t>
          </a:r>
          <a:endParaRPr lang="de-DE" dirty="0">
            <a:solidFill>
              <a:schemeClr val="tx1"/>
            </a:solidFill>
          </a:endParaRPr>
        </a:p>
      </dgm:t>
    </dgm:pt>
    <dgm:pt modelId="{A89B20CB-E839-40D1-8882-2A7F3827C059}" type="parTrans" cxnId="{0828D1C9-D5BD-466D-AFBA-44A95AE7DEF2}">
      <dgm:prSet/>
      <dgm:spPr/>
      <dgm:t>
        <a:bodyPr/>
        <a:lstStyle/>
        <a:p>
          <a:endParaRPr lang="de-DE"/>
        </a:p>
      </dgm:t>
    </dgm:pt>
    <dgm:pt modelId="{BA88C41F-859D-4726-B132-5B25925FC2FC}" type="sibTrans" cxnId="{0828D1C9-D5BD-466D-AFBA-44A95AE7DEF2}">
      <dgm:prSet/>
      <dgm:spPr/>
      <dgm:t>
        <a:bodyPr/>
        <a:lstStyle/>
        <a:p>
          <a:endParaRPr lang="de-DE"/>
        </a:p>
      </dgm:t>
    </dgm:pt>
    <dgm:pt modelId="{F375254C-2827-40E2-8F40-585B729DB234}">
      <dgm:prSet phldrT="[Text]"/>
      <dgm:spPr/>
      <dgm:t>
        <a:bodyPr/>
        <a:lstStyle/>
        <a:p>
          <a:r>
            <a:rPr lang="de-DE" dirty="0" smtClean="0"/>
            <a:t>6 -10Jahre</a:t>
          </a:r>
          <a:endParaRPr lang="de-DE" dirty="0"/>
        </a:p>
      </dgm:t>
    </dgm:pt>
    <dgm:pt modelId="{1AD5909F-6D4F-4DC4-86D9-93CDEB29FFB3}" type="parTrans" cxnId="{8751C461-DA74-4CAE-A607-45458659E8DC}">
      <dgm:prSet/>
      <dgm:spPr/>
      <dgm:t>
        <a:bodyPr/>
        <a:lstStyle/>
        <a:p>
          <a:endParaRPr lang="de-DE"/>
        </a:p>
      </dgm:t>
    </dgm:pt>
    <dgm:pt modelId="{B21FA766-6D9C-485F-87D8-097E8CF19DF9}" type="sibTrans" cxnId="{8751C461-DA74-4CAE-A607-45458659E8DC}">
      <dgm:prSet/>
      <dgm:spPr/>
      <dgm:t>
        <a:bodyPr/>
        <a:lstStyle/>
        <a:p>
          <a:endParaRPr lang="de-DE"/>
        </a:p>
      </dgm:t>
    </dgm:pt>
    <dgm:pt modelId="{E589EEE4-5F77-4D24-8E0F-12F5071EC30E}">
      <dgm:prSet/>
      <dgm:spPr/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WoTag Am Zionswald</a:t>
          </a:r>
          <a:endParaRPr lang="de-DE" dirty="0">
            <a:solidFill>
              <a:schemeClr val="tx1"/>
            </a:solidFill>
          </a:endParaRPr>
        </a:p>
      </dgm:t>
    </dgm:pt>
    <dgm:pt modelId="{D2A3ABF5-F65C-4587-AFF5-6F01A0F7D7CF}" type="parTrans" cxnId="{FDA5DD41-B028-478D-AF5B-29BB47A3441E}">
      <dgm:prSet/>
      <dgm:spPr/>
      <dgm:t>
        <a:bodyPr/>
        <a:lstStyle/>
        <a:p>
          <a:endParaRPr lang="de-DE"/>
        </a:p>
      </dgm:t>
    </dgm:pt>
    <dgm:pt modelId="{1AA63A38-FDF2-441B-9C0F-90080A4B8CC5}" type="sibTrans" cxnId="{FDA5DD41-B028-478D-AF5B-29BB47A3441E}">
      <dgm:prSet/>
      <dgm:spPr/>
      <dgm:t>
        <a:bodyPr/>
        <a:lstStyle/>
        <a:p>
          <a:endParaRPr lang="de-DE"/>
        </a:p>
      </dgm:t>
    </dgm:pt>
    <dgm:pt modelId="{64AD7CFC-1A7F-4FEA-92D2-7063F6C1D2C4}">
      <dgm:prSet/>
      <dgm:spPr/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WoTag Remterweg</a:t>
          </a:r>
          <a:endParaRPr lang="de-DE" dirty="0">
            <a:solidFill>
              <a:schemeClr val="tx1"/>
            </a:solidFill>
          </a:endParaRPr>
        </a:p>
      </dgm:t>
    </dgm:pt>
    <dgm:pt modelId="{B57E2E4C-820F-4D03-9559-18D68EBD9FD8}" type="parTrans" cxnId="{19A16A66-9352-40BF-883A-F031BA851987}">
      <dgm:prSet/>
      <dgm:spPr/>
      <dgm:t>
        <a:bodyPr/>
        <a:lstStyle/>
        <a:p>
          <a:endParaRPr lang="de-DE"/>
        </a:p>
      </dgm:t>
    </dgm:pt>
    <dgm:pt modelId="{2965EAB4-01D0-458E-9F6A-A32F2BFD894A}" type="sibTrans" cxnId="{19A16A66-9352-40BF-883A-F031BA851987}">
      <dgm:prSet/>
      <dgm:spPr/>
      <dgm:t>
        <a:bodyPr/>
        <a:lstStyle/>
        <a:p>
          <a:endParaRPr lang="de-DE"/>
        </a:p>
      </dgm:t>
    </dgm:pt>
    <dgm:pt modelId="{4247D388-DE85-4EB0-A73B-88E75C458B80}">
      <dgm:prSet/>
      <dgm:spPr/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WoTag Hebron</a:t>
          </a:r>
          <a:endParaRPr lang="de-DE" dirty="0">
            <a:solidFill>
              <a:schemeClr val="tx1"/>
            </a:solidFill>
          </a:endParaRPr>
        </a:p>
      </dgm:t>
    </dgm:pt>
    <dgm:pt modelId="{3E89A470-C717-45C3-8759-1E960FC474F5}" type="parTrans" cxnId="{BB4E18EB-8130-4F42-BC7D-C4220E5947B4}">
      <dgm:prSet/>
      <dgm:spPr/>
      <dgm:t>
        <a:bodyPr/>
        <a:lstStyle/>
        <a:p>
          <a:endParaRPr lang="de-DE"/>
        </a:p>
      </dgm:t>
    </dgm:pt>
    <dgm:pt modelId="{535D6B4C-E6E8-4112-84C7-3A76CD785E44}" type="sibTrans" cxnId="{BB4E18EB-8130-4F42-BC7D-C4220E5947B4}">
      <dgm:prSet/>
      <dgm:spPr/>
      <dgm:t>
        <a:bodyPr/>
        <a:lstStyle/>
        <a:p>
          <a:endParaRPr lang="de-DE"/>
        </a:p>
      </dgm:t>
    </dgm:pt>
    <dgm:pt modelId="{4643D331-DAE4-44EF-8E43-6C0132957B09}">
      <dgm:prSet/>
      <dgm:spPr/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WoTag Eckardtsweg</a:t>
          </a:r>
          <a:endParaRPr lang="de-DE" dirty="0">
            <a:solidFill>
              <a:schemeClr val="tx1"/>
            </a:solidFill>
          </a:endParaRPr>
        </a:p>
      </dgm:t>
    </dgm:pt>
    <dgm:pt modelId="{6E3F8E07-7219-457E-B1AC-8B5EA873D4DB}" type="parTrans" cxnId="{C99051B2-2ED8-421F-BCE6-27CCD18D8A68}">
      <dgm:prSet/>
      <dgm:spPr/>
      <dgm:t>
        <a:bodyPr/>
        <a:lstStyle/>
        <a:p>
          <a:endParaRPr lang="de-DE"/>
        </a:p>
      </dgm:t>
    </dgm:pt>
    <dgm:pt modelId="{1B758425-00DB-4BF4-945D-4BF922A49547}" type="sibTrans" cxnId="{C99051B2-2ED8-421F-BCE6-27CCD18D8A68}">
      <dgm:prSet/>
      <dgm:spPr/>
      <dgm:t>
        <a:bodyPr/>
        <a:lstStyle/>
        <a:p>
          <a:endParaRPr lang="de-DE"/>
        </a:p>
      </dgm:t>
    </dgm:pt>
    <dgm:pt modelId="{AD6CB3ED-DF4C-40D2-8010-7AC4869EE88B}">
      <dgm:prSet/>
      <dgm:spPr/>
      <dgm:t>
        <a:bodyPr/>
        <a:lstStyle/>
        <a:p>
          <a:r>
            <a:rPr lang="de-DE" dirty="0" smtClean="0"/>
            <a:t>12-17Uhr</a:t>
          </a:r>
          <a:endParaRPr lang="de-DE" dirty="0"/>
        </a:p>
      </dgm:t>
    </dgm:pt>
    <dgm:pt modelId="{96CB30FA-DA73-4C83-85AE-64B5880C20C3}" type="parTrans" cxnId="{5F021B36-879E-4BFA-A9CE-87EB7FB28616}">
      <dgm:prSet/>
      <dgm:spPr/>
      <dgm:t>
        <a:bodyPr/>
        <a:lstStyle/>
        <a:p>
          <a:endParaRPr lang="de-DE"/>
        </a:p>
      </dgm:t>
    </dgm:pt>
    <dgm:pt modelId="{9B2D096E-FAD7-4663-9FA5-4F5BBA24CCD4}" type="sibTrans" cxnId="{5F021B36-879E-4BFA-A9CE-87EB7FB28616}">
      <dgm:prSet/>
      <dgm:spPr/>
      <dgm:t>
        <a:bodyPr/>
        <a:lstStyle/>
        <a:p>
          <a:endParaRPr lang="de-DE"/>
        </a:p>
      </dgm:t>
    </dgm:pt>
    <dgm:pt modelId="{D5B585EB-BE4E-480E-B918-89EDCF9DCF09}">
      <dgm:prSet/>
      <dgm:spPr/>
      <dgm:t>
        <a:bodyPr/>
        <a:lstStyle/>
        <a:p>
          <a:r>
            <a:rPr lang="de-DE" dirty="0" smtClean="0"/>
            <a:t>12-17Uhr</a:t>
          </a:r>
          <a:endParaRPr lang="de-DE" dirty="0"/>
        </a:p>
      </dgm:t>
    </dgm:pt>
    <dgm:pt modelId="{75E6374E-01ED-4666-8B18-0F4299601820}" type="parTrans" cxnId="{659B455D-06C3-476A-B0E6-CB584D3784CE}">
      <dgm:prSet/>
      <dgm:spPr/>
      <dgm:t>
        <a:bodyPr/>
        <a:lstStyle/>
        <a:p>
          <a:endParaRPr lang="de-DE"/>
        </a:p>
      </dgm:t>
    </dgm:pt>
    <dgm:pt modelId="{B26B9035-3532-4395-B6AF-BC89BEDBD8A2}" type="sibTrans" cxnId="{659B455D-06C3-476A-B0E6-CB584D3784CE}">
      <dgm:prSet/>
      <dgm:spPr/>
      <dgm:t>
        <a:bodyPr/>
        <a:lstStyle/>
        <a:p>
          <a:endParaRPr lang="de-DE"/>
        </a:p>
      </dgm:t>
    </dgm:pt>
    <dgm:pt modelId="{58A3A077-26DB-49A3-86B2-1CA21EB15792}">
      <dgm:prSet/>
      <dgm:spPr/>
      <dgm:t>
        <a:bodyPr/>
        <a:lstStyle/>
        <a:p>
          <a:r>
            <a:rPr lang="de-DE" dirty="0" smtClean="0"/>
            <a:t>8 -14Jahre</a:t>
          </a:r>
          <a:endParaRPr lang="de-DE" dirty="0"/>
        </a:p>
      </dgm:t>
    </dgm:pt>
    <dgm:pt modelId="{021F3220-E663-44E0-B416-052691843203}" type="parTrans" cxnId="{E51A5844-19C4-433F-ADFA-D33546B23F88}">
      <dgm:prSet/>
      <dgm:spPr/>
      <dgm:t>
        <a:bodyPr/>
        <a:lstStyle/>
        <a:p>
          <a:endParaRPr lang="de-DE"/>
        </a:p>
      </dgm:t>
    </dgm:pt>
    <dgm:pt modelId="{9095CA4E-EF29-44AB-88E6-540B46C6E7F4}" type="sibTrans" cxnId="{E51A5844-19C4-433F-ADFA-D33546B23F88}">
      <dgm:prSet/>
      <dgm:spPr/>
      <dgm:t>
        <a:bodyPr/>
        <a:lstStyle/>
        <a:p>
          <a:endParaRPr lang="de-DE"/>
        </a:p>
      </dgm:t>
    </dgm:pt>
    <dgm:pt modelId="{19155D70-C3E1-4CB2-B8C5-00993C9F5EFC}">
      <dgm:prSet/>
      <dgm:spPr/>
      <dgm:t>
        <a:bodyPr/>
        <a:lstStyle/>
        <a:p>
          <a:r>
            <a:rPr lang="de-DE" dirty="0" smtClean="0"/>
            <a:t>12-18Uhr</a:t>
          </a:r>
          <a:endParaRPr lang="de-DE" dirty="0"/>
        </a:p>
      </dgm:t>
    </dgm:pt>
    <dgm:pt modelId="{24556CC3-E045-4453-9A4C-03E3DAD379CC}" type="parTrans" cxnId="{A1851C93-5A20-4030-9A79-B4A69ACA09DC}">
      <dgm:prSet/>
      <dgm:spPr/>
      <dgm:t>
        <a:bodyPr/>
        <a:lstStyle/>
        <a:p>
          <a:endParaRPr lang="de-DE"/>
        </a:p>
      </dgm:t>
    </dgm:pt>
    <dgm:pt modelId="{60E6D9F1-B759-4E05-8F10-E6811003474F}" type="sibTrans" cxnId="{A1851C93-5A20-4030-9A79-B4A69ACA09DC}">
      <dgm:prSet/>
      <dgm:spPr/>
      <dgm:t>
        <a:bodyPr/>
        <a:lstStyle/>
        <a:p>
          <a:endParaRPr lang="de-DE"/>
        </a:p>
      </dgm:t>
    </dgm:pt>
    <dgm:pt modelId="{5FD59DE1-9902-40BC-8C36-55B33E3D4DBA}">
      <dgm:prSet/>
      <dgm:spPr/>
      <dgm:t>
        <a:bodyPr/>
        <a:lstStyle/>
        <a:p>
          <a:r>
            <a:rPr lang="de-DE" dirty="0" smtClean="0"/>
            <a:t>8 -14Jahre</a:t>
          </a:r>
          <a:endParaRPr lang="de-DE" dirty="0"/>
        </a:p>
      </dgm:t>
    </dgm:pt>
    <dgm:pt modelId="{D2BE9938-278B-47EF-B259-69E480520F98}" type="parTrans" cxnId="{E1360684-5962-4D65-A889-6199EEAC54B0}">
      <dgm:prSet/>
      <dgm:spPr/>
      <dgm:t>
        <a:bodyPr/>
        <a:lstStyle/>
        <a:p>
          <a:endParaRPr lang="de-DE"/>
        </a:p>
      </dgm:t>
    </dgm:pt>
    <dgm:pt modelId="{013C6198-A33D-48D1-A330-4984BCC9981F}" type="sibTrans" cxnId="{E1360684-5962-4D65-A889-6199EEAC54B0}">
      <dgm:prSet/>
      <dgm:spPr/>
      <dgm:t>
        <a:bodyPr/>
        <a:lstStyle/>
        <a:p>
          <a:endParaRPr lang="de-DE"/>
        </a:p>
      </dgm:t>
    </dgm:pt>
    <dgm:pt modelId="{1844C314-67B1-4E00-845F-199966F74809}">
      <dgm:prSet/>
      <dgm:spPr/>
      <dgm:t>
        <a:bodyPr/>
        <a:lstStyle/>
        <a:p>
          <a:r>
            <a:rPr lang="de-DE" dirty="0" smtClean="0"/>
            <a:t>12-18Uhr</a:t>
          </a:r>
          <a:endParaRPr lang="de-DE" dirty="0"/>
        </a:p>
      </dgm:t>
    </dgm:pt>
    <dgm:pt modelId="{276435D5-63CA-4CAB-9AAF-02490C91D825}" type="parTrans" cxnId="{D8248C5E-95C9-43AE-808E-03718B03E869}">
      <dgm:prSet/>
      <dgm:spPr/>
      <dgm:t>
        <a:bodyPr/>
        <a:lstStyle/>
        <a:p>
          <a:endParaRPr lang="de-DE"/>
        </a:p>
      </dgm:t>
    </dgm:pt>
    <dgm:pt modelId="{305CB186-E89B-42CF-A39D-F13687FC6846}" type="sibTrans" cxnId="{D8248C5E-95C9-43AE-808E-03718B03E869}">
      <dgm:prSet/>
      <dgm:spPr/>
      <dgm:t>
        <a:bodyPr/>
        <a:lstStyle/>
        <a:p>
          <a:endParaRPr lang="de-DE"/>
        </a:p>
      </dgm:t>
    </dgm:pt>
    <dgm:pt modelId="{39BB9946-2B9C-4606-AE23-A8FC5080618D}">
      <dgm:prSet/>
      <dgm:spPr/>
      <dgm:t>
        <a:bodyPr/>
        <a:lstStyle/>
        <a:p>
          <a:r>
            <a:rPr lang="de-DE" dirty="0" smtClean="0"/>
            <a:t>6 -12Jahre</a:t>
          </a:r>
          <a:endParaRPr lang="de-DE" dirty="0"/>
        </a:p>
      </dgm:t>
    </dgm:pt>
    <dgm:pt modelId="{A1816A21-1CC3-4A1B-A1C0-4A7C9548F9C3}" type="parTrans" cxnId="{E8B965CD-5611-404E-8E0E-76005E361482}">
      <dgm:prSet/>
      <dgm:spPr/>
      <dgm:t>
        <a:bodyPr/>
        <a:lstStyle/>
        <a:p>
          <a:endParaRPr lang="de-DE"/>
        </a:p>
      </dgm:t>
    </dgm:pt>
    <dgm:pt modelId="{AD974CCD-9D07-480F-A7A0-D91C0156F403}" type="sibTrans" cxnId="{E8B965CD-5611-404E-8E0E-76005E361482}">
      <dgm:prSet/>
      <dgm:spPr/>
      <dgm:t>
        <a:bodyPr/>
        <a:lstStyle/>
        <a:p>
          <a:endParaRPr lang="de-DE"/>
        </a:p>
      </dgm:t>
    </dgm:pt>
    <dgm:pt modelId="{5BB5FF3E-FFB7-4863-A43B-6A195402A907}">
      <dgm:prSet/>
      <dgm:spPr/>
      <dgm:t>
        <a:bodyPr/>
        <a:lstStyle/>
        <a:p>
          <a:r>
            <a:rPr lang="de-DE" dirty="0" smtClean="0"/>
            <a:t>12-17Uhr</a:t>
          </a:r>
          <a:endParaRPr lang="de-DE" dirty="0"/>
        </a:p>
      </dgm:t>
    </dgm:pt>
    <dgm:pt modelId="{ADDEE6B2-0448-45CE-8D66-5B8AD868F3C9}" type="parTrans" cxnId="{51578A01-7F6A-43C9-8BB1-ADDAB8CA406E}">
      <dgm:prSet/>
      <dgm:spPr/>
      <dgm:t>
        <a:bodyPr/>
        <a:lstStyle/>
        <a:p>
          <a:endParaRPr lang="de-DE"/>
        </a:p>
      </dgm:t>
    </dgm:pt>
    <dgm:pt modelId="{4EEFD3E9-7CFB-4863-A65F-437D55847A1C}" type="sibTrans" cxnId="{51578A01-7F6A-43C9-8BB1-ADDAB8CA406E}">
      <dgm:prSet/>
      <dgm:spPr/>
      <dgm:t>
        <a:bodyPr/>
        <a:lstStyle/>
        <a:p>
          <a:endParaRPr lang="de-DE"/>
        </a:p>
      </dgm:t>
    </dgm:pt>
    <dgm:pt modelId="{27804E43-2615-473D-BD55-E2ED2DD158C4}">
      <dgm:prSet/>
      <dgm:spPr/>
      <dgm:t>
        <a:bodyPr/>
        <a:lstStyle/>
        <a:p>
          <a:r>
            <a:rPr lang="de-DE" dirty="0" smtClean="0"/>
            <a:t>6 -14Jahre</a:t>
          </a:r>
          <a:endParaRPr lang="de-DE" dirty="0"/>
        </a:p>
      </dgm:t>
    </dgm:pt>
    <dgm:pt modelId="{6A489C2B-5D78-491A-AABA-495D15903D2A}" type="parTrans" cxnId="{ECBAD885-8CFD-4E46-9A07-03C2416BD976}">
      <dgm:prSet/>
      <dgm:spPr/>
      <dgm:t>
        <a:bodyPr/>
        <a:lstStyle/>
        <a:p>
          <a:endParaRPr lang="de-DE"/>
        </a:p>
      </dgm:t>
    </dgm:pt>
    <dgm:pt modelId="{926C4AA0-EE35-485A-95CE-72FC7CD01CB4}" type="sibTrans" cxnId="{ECBAD885-8CFD-4E46-9A07-03C2416BD976}">
      <dgm:prSet/>
      <dgm:spPr/>
      <dgm:t>
        <a:bodyPr/>
        <a:lstStyle/>
        <a:p>
          <a:endParaRPr lang="de-DE"/>
        </a:p>
      </dgm:t>
    </dgm:pt>
    <dgm:pt modelId="{71950A52-52BC-4BC3-A825-81DB1BDE90F8}">
      <dgm:prSet/>
      <dgm:spPr/>
      <dgm:t>
        <a:bodyPr/>
        <a:lstStyle/>
        <a:p>
          <a:r>
            <a:rPr lang="de-DE" dirty="0" smtClean="0"/>
            <a:t>12-17/18Uhr</a:t>
          </a:r>
          <a:endParaRPr lang="de-DE" dirty="0"/>
        </a:p>
      </dgm:t>
    </dgm:pt>
    <dgm:pt modelId="{6ACE5770-4D8B-4926-BCB7-AA46C307FDA7}" type="parTrans" cxnId="{E70B92CF-2976-4C23-B7D8-BD9D35227CD0}">
      <dgm:prSet/>
      <dgm:spPr/>
      <dgm:t>
        <a:bodyPr/>
        <a:lstStyle/>
        <a:p>
          <a:endParaRPr lang="de-DE"/>
        </a:p>
      </dgm:t>
    </dgm:pt>
    <dgm:pt modelId="{71FC4E6F-E99E-4E1C-92C3-87B57FFBC213}" type="sibTrans" cxnId="{E70B92CF-2976-4C23-B7D8-BD9D35227CD0}">
      <dgm:prSet/>
      <dgm:spPr/>
      <dgm:t>
        <a:bodyPr/>
        <a:lstStyle/>
        <a:p>
          <a:endParaRPr lang="de-DE"/>
        </a:p>
      </dgm:t>
    </dgm:pt>
    <dgm:pt modelId="{E1B81418-D041-4FDB-A84D-509190DA7398}" type="pres">
      <dgm:prSet presAssocID="{C0F8C783-B5AC-407C-A019-E129D00B8E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CD68BB2-3B86-4CB9-8B36-CC6C1E41CFDF}" type="pres">
      <dgm:prSet presAssocID="{A1CDC42C-15BC-4EC3-98D1-F985778CE1E7}" presName="composite" presStyleCnt="0"/>
      <dgm:spPr/>
    </dgm:pt>
    <dgm:pt modelId="{F516FC33-C3A3-46C4-ACF6-9C95BB20E4AC}" type="pres">
      <dgm:prSet presAssocID="{A1CDC42C-15BC-4EC3-98D1-F985778CE1E7}" presName="parTx" presStyleLbl="align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DC9BBB5-9E35-4082-8CE1-52D151F55D9B}" type="pres">
      <dgm:prSet presAssocID="{A1CDC42C-15BC-4EC3-98D1-F985778CE1E7}" presName="desTx" presStyleLbl="align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85E3D33-02CE-4BE5-8536-4A57A306D96F}" type="pres">
      <dgm:prSet presAssocID="{A5F45022-E560-4734-8EA2-30CF4608D451}" presName="space" presStyleCnt="0"/>
      <dgm:spPr/>
    </dgm:pt>
    <dgm:pt modelId="{73C77BC2-3988-4225-8BD0-96CFCA280FD3}" type="pres">
      <dgm:prSet presAssocID="{B79D2261-9B19-4E16-9F22-481E666A0CCF}" presName="composite" presStyleCnt="0"/>
      <dgm:spPr/>
    </dgm:pt>
    <dgm:pt modelId="{4092AD4F-3E4C-42EB-A890-96AF29FE1E91}" type="pres">
      <dgm:prSet presAssocID="{B79D2261-9B19-4E16-9F22-481E666A0CCF}" presName="parTx" presStyleLbl="align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AF37526-2305-4910-8A30-6BC5D2B23D4C}" type="pres">
      <dgm:prSet presAssocID="{B79D2261-9B19-4E16-9F22-481E666A0CCF}" presName="desTx" presStyleLbl="align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698FFDF-0B33-4424-8B3B-F6C8C162125B}" type="pres">
      <dgm:prSet presAssocID="{1B558D54-717E-4A11-972F-CFEBF7D07117}" presName="space" presStyleCnt="0"/>
      <dgm:spPr/>
    </dgm:pt>
    <dgm:pt modelId="{837E1785-0186-4F4E-BCA3-B56B4D62F397}" type="pres">
      <dgm:prSet presAssocID="{EEE7C1B5-E8E5-4C02-8F00-331D465F627A}" presName="composite" presStyleCnt="0"/>
      <dgm:spPr/>
    </dgm:pt>
    <dgm:pt modelId="{604BC38C-FABC-4901-AB98-5260C801DEA9}" type="pres">
      <dgm:prSet presAssocID="{EEE7C1B5-E8E5-4C02-8F00-331D465F627A}" presName="parTx" presStyleLbl="align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B795A7A-19B2-429D-A77E-BC3271079385}" type="pres">
      <dgm:prSet presAssocID="{EEE7C1B5-E8E5-4C02-8F00-331D465F627A}" presName="desTx" presStyleLbl="align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8DB0435-4770-47E9-9873-83BE8F3CE65E}" type="pres">
      <dgm:prSet presAssocID="{BA88C41F-859D-4726-B132-5B25925FC2FC}" presName="space" presStyleCnt="0"/>
      <dgm:spPr/>
    </dgm:pt>
    <dgm:pt modelId="{A8E9FED3-3676-4601-B753-A97EC2837EB3}" type="pres">
      <dgm:prSet presAssocID="{E589EEE4-5F77-4D24-8E0F-12F5071EC30E}" presName="composite" presStyleCnt="0"/>
      <dgm:spPr/>
    </dgm:pt>
    <dgm:pt modelId="{9C7F0A8E-0EE7-446F-8D3B-FC2DBB5A323F}" type="pres">
      <dgm:prSet presAssocID="{E589EEE4-5F77-4D24-8E0F-12F5071EC30E}" presName="parTx" presStyleLbl="align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02F59D8-1A5C-41C7-8026-FC2225D8C83C}" type="pres">
      <dgm:prSet presAssocID="{E589EEE4-5F77-4D24-8E0F-12F5071EC30E}" presName="desTx" presStyleLbl="align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8FE1C1B-22CE-4466-8F19-60E23069995E}" type="pres">
      <dgm:prSet presAssocID="{1AA63A38-FDF2-441B-9C0F-90080A4B8CC5}" presName="space" presStyleCnt="0"/>
      <dgm:spPr/>
    </dgm:pt>
    <dgm:pt modelId="{44BE0EAE-5409-49E4-A033-95C8DEF23DC6}" type="pres">
      <dgm:prSet presAssocID="{4247D388-DE85-4EB0-A73B-88E75C458B80}" presName="composite" presStyleCnt="0"/>
      <dgm:spPr/>
    </dgm:pt>
    <dgm:pt modelId="{E3F44BB4-63F0-4CD6-B1C7-41D3F59B1F54}" type="pres">
      <dgm:prSet presAssocID="{4247D388-DE85-4EB0-A73B-88E75C458B80}" presName="parTx" presStyleLbl="align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62A88C4-F367-4D34-A6F2-9C97368D4804}" type="pres">
      <dgm:prSet presAssocID="{4247D388-DE85-4EB0-A73B-88E75C458B80}" presName="desTx" presStyleLbl="align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E78C1D6-8C4A-4130-9603-C1FC7E2065BC}" type="pres">
      <dgm:prSet presAssocID="{535D6B4C-E6E8-4112-84C7-3A76CD785E44}" presName="space" presStyleCnt="0"/>
      <dgm:spPr/>
    </dgm:pt>
    <dgm:pt modelId="{92C90B06-1F1F-40B2-AC81-9FBD9310F799}" type="pres">
      <dgm:prSet presAssocID="{4643D331-DAE4-44EF-8E43-6C0132957B09}" presName="composite" presStyleCnt="0"/>
      <dgm:spPr/>
    </dgm:pt>
    <dgm:pt modelId="{8318875D-2DC5-4BDC-878F-25146D2970C0}" type="pres">
      <dgm:prSet presAssocID="{4643D331-DAE4-44EF-8E43-6C0132957B09}" presName="parTx" presStyleLbl="align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D246274-12E9-4BEF-A96D-F73419B79040}" type="pres">
      <dgm:prSet presAssocID="{4643D331-DAE4-44EF-8E43-6C0132957B09}" presName="desTx" presStyleLbl="align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239C27D-75AD-4BDF-8B6E-17B91C06ABA7}" type="pres">
      <dgm:prSet presAssocID="{1B758425-00DB-4BF4-945D-4BF922A49547}" presName="space" presStyleCnt="0"/>
      <dgm:spPr/>
    </dgm:pt>
    <dgm:pt modelId="{C6FC2AD4-99D2-451F-8E28-F5287AC067B8}" type="pres">
      <dgm:prSet presAssocID="{64AD7CFC-1A7F-4FEA-92D2-7063F6C1D2C4}" presName="composite" presStyleCnt="0"/>
      <dgm:spPr/>
    </dgm:pt>
    <dgm:pt modelId="{C2A3EE36-D2B3-41FB-AB18-68B0AE8A9C5E}" type="pres">
      <dgm:prSet presAssocID="{64AD7CFC-1A7F-4FEA-92D2-7063F6C1D2C4}" presName="parTx" presStyleLbl="align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4A93B2D-7284-43E9-8DD3-3AB79FCF4CBF}" type="pres">
      <dgm:prSet presAssocID="{64AD7CFC-1A7F-4FEA-92D2-7063F6C1D2C4}" presName="desTx" presStyleLbl="align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6F7F069-CCBC-4BD6-8C42-39B830E0B1CA}" srcId="{C0F8C783-B5AC-407C-A019-E129D00B8E62}" destId="{B79D2261-9B19-4E16-9F22-481E666A0CCF}" srcOrd="1" destOrd="0" parTransId="{A32ADB88-D6C4-4248-BBDD-F80BA0A658D9}" sibTransId="{1B558D54-717E-4A11-972F-CFEBF7D07117}"/>
    <dgm:cxn modelId="{A8798AD2-1AF3-45DF-AB86-92F9AD81D79E}" type="presOf" srcId="{24EB525E-9F50-429F-806A-92456AEF70F8}" destId="{FDC9BBB5-9E35-4082-8CE1-52D151F55D9B}" srcOrd="0" destOrd="1" presId="urn:microsoft.com/office/officeart/2005/8/layout/hList1"/>
    <dgm:cxn modelId="{FE47AAFE-0349-4E2D-99BB-358D4239501B}" type="presOf" srcId="{5FD59DE1-9902-40BC-8C36-55B33E3D4DBA}" destId="{562A88C4-F367-4D34-A6F2-9C97368D4804}" srcOrd="0" destOrd="0" presId="urn:microsoft.com/office/officeart/2005/8/layout/hList1"/>
    <dgm:cxn modelId="{8C10D072-3BC9-4573-9199-281F2C1630BB}" type="presOf" srcId="{27804E43-2615-473D-BD55-E2ED2DD158C4}" destId="{14A93B2D-7284-43E9-8DD3-3AB79FCF4CBF}" srcOrd="0" destOrd="0" presId="urn:microsoft.com/office/officeart/2005/8/layout/hList1"/>
    <dgm:cxn modelId="{19A16A66-9352-40BF-883A-F031BA851987}" srcId="{C0F8C783-B5AC-407C-A019-E129D00B8E62}" destId="{64AD7CFC-1A7F-4FEA-92D2-7063F6C1D2C4}" srcOrd="6" destOrd="0" parTransId="{B57E2E4C-820F-4D03-9559-18D68EBD9FD8}" sibTransId="{2965EAB4-01D0-458E-9F6A-A32F2BFD894A}"/>
    <dgm:cxn modelId="{C99051B2-2ED8-421F-BCE6-27CCD18D8A68}" srcId="{C0F8C783-B5AC-407C-A019-E129D00B8E62}" destId="{4643D331-DAE4-44EF-8E43-6C0132957B09}" srcOrd="5" destOrd="0" parTransId="{6E3F8E07-7219-457E-B1AC-8B5EA873D4DB}" sibTransId="{1B758425-00DB-4BF4-945D-4BF922A49547}"/>
    <dgm:cxn modelId="{5F021B36-879E-4BFA-A9CE-87EB7FB28616}" srcId="{B79D2261-9B19-4E16-9F22-481E666A0CCF}" destId="{AD6CB3ED-DF4C-40D2-8010-7AC4869EE88B}" srcOrd="1" destOrd="0" parTransId="{96CB30FA-DA73-4C83-85AE-64B5880C20C3}" sibTransId="{9B2D096E-FAD7-4663-9FA5-4F5BBA24CCD4}"/>
    <dgm:cxn modelId="{D8248C5E-95C9-43AE-808E-03718B03E869}" srcId="{4247D388-DE85-4EB0-A73B-88E75C458B80}" destId="{1844C314-67B1-4E00-845F-199966F74809}" srcOrd="1" destOrd="0" parTransId="{276435D5-63CA-4CAB-9AAF-02490C91D825}" sibTransId="{305CB186-E89B-42CF-A39D-F13687FC6846}"/>
    <dgm:cxn modelId="{D28A31A1-0371-4324-A313-C25B9084D65E}" type="presOf" srcId="{64AD7CFC-1A7F-4FEA-92D2-7063F6C1D2C4}" destId="{C2A3EE36-D2B3-41FB-AB18-68B0AE8A9C5E}" srcOrd="0" destOrd="0" presId="urn:microsoft.com/office/officeart/2005/8/layout/hList1"/>
    <dgm:cxn modelId="{A094C00B-B80E-40FD-B253-AF2C20633FAA}" type="presOf" srcId="{58A3A077-26DB-49A3-86B2-1CA21EB15792}" destId="{202F59D8-1A5C-41C7-8026-FC2225D8C83C}" srcOrd="0" destOrd="0" presId="urn:microsoft.com/office/officeart/2005/8/layout/hList1"/>
    <dgm:cxn modelId="{A1851C93-5A20-4030-9A79-B4A69ACA09DC}" srcId="{E589EEE4-5F77-4D24-8E0F-12F5071EC30E}" destId="{19155D70-C3E1-4CB2-B8C5-00993C9F5EFC}" srcOrd="1" destOrd="0" parTransId="{24556CC3-E045-4453-9A4C-03E3DAD379CC}" sibTransId="{60E6D9F1-B759-4E05-8F10-E6811003474F}"/>
    <dgm:cxn modelId="{B5BEECC1-653C-44F8-A0DC-EE20B398CB5F}" type="presOf" srcId="{EEE7C1B5-E8E5-4C02-8F00-331D465F627A}" destId="{604BC38C-FABC-4901-AB98-5260C801DEA9}" srcOrd="0" destOrd="0" presId="urn:microsoft.com/office/officeart/2005/8/layout/hList1"/>
    <dgm:cxn modelId="{542897D2-E7F2-41E8-9289-E07D4FAB0744}" type="presOf" srcId="{F375254C-2827-40E2-8F40-585B729DB234}" destId="{3B795A7A-19B2-429D-A77E-BC3271079385}" srcOrd="0" destOrd="0" presId="urn:microsoft.com/office/officeart/2005/8/layout/hList1"/>
    <dgm:cxn modelId="{65EA9BE6-EEC0-46D2-96B6-28B2E21092B9}" srcId="{C0F8C783-B5AC-407C-A019-E129D00B8E62}" destId="{A1CDC42C-15BC-4EC3-98D1-F985778CE1E7}" srcOrd="0" destOrd="0" parTransId="{2478F038-8F9A-4E92-8D5C-85809E679BA1}" sibTransId="{A5F45022-E560-4734-8EA2-30CF4608D451}"/>
    <dgm:cxn modelId="{14F9B13D-64A5-4B48-8C8C-FCFE884AFB68}" type="presOf" srcId="{4D13266C-D97D-43E1-B1E8-FC18BE57B04E}" destId="{CAF37526-2305-4910-8A30-6BC5D2B23D4C}" srcOrd="0" destOrd="0" presId="urn:microsoft.com/office/officeart/2005/8/layout/hList1"/>
    <dgm:cxn modelId="{1B491460-7396-4796-9594-15003150D259}" type="presOf" srcId="{D5B585EB-BE4E-480E-B918-89EDCF9DCF09}" destId="{3B795A7A-19B2-429D-A77E-BC3271079385}" srcOrd="0" destOrd="1" presId="urn:microsoft.com/office/officeart/2005/8/layout/hList1"/>
    <dgm:cxn modelId="{E1360684-5962-4D65-A889-6199EEAC54B0}" srcId="{4247D388-DE85-4EB0-A73B-88E75C458B80}" destId="{5FD59DE1-9902-40BC-8C36-55B33E3D4DBA}" srcOrd="0" destOrd="0" parTransId="{D2BE9938-278B-47EF-B259-69E480520F98}" sibTransId="{013C6198-A33D-48D1-A330-4984BCC9981F}"/>
    <dgm:cxn modelId="{502EE583-7F7B-4220-9594-3641E3675FDE}" type="presOf" srcId="{C0F8C783-B5AC-407C-A019-E129D00B8E62}" destId="{E1B81418-D041-4FDB-A84D-509190DA7398}" srcOrd="0" destOrd="0" presId="urn:microsoft.com/office/officeart/2005/8/layout/hList1"/>
    <dgm:cxn modelId="{1A9780DE-C395-44CC-BF29-6B2BDD3FF46B}" type="presOf" srcId="{B79D2261-9B19-4E16-9F22-481E666A0CCF}" destId="{4092AD4F-3E4C-42EB-A890-96AF29FE1E91}" srcOrd="0" destOrd="0" presId="urn:microsoft.com/office/officeart/2005/8/layout/hList1"/>
    <dgm:cxn modelId="{B6284C1E-3FF9-4CEF-A2C5-6F36DD867AB8}" type="presOf" srcId="{E589EEE4-5F77-4D24-8E0F-12F5071EC30E}" destId="{9C7F0A8E-0EE7-446F-8D3B-FC2DBB5A323F}" srcOrd="0" destOrd="0" presId="urn:microsoft.com/office/officeart/2005/8/layout/hList1"/>
    <dgm:cxn modelId="{05C98A36-2453-4DC1-85E7-02433A53752C}" type="presOf" srcId="{1844C314-67B1-4E00-845F-199966F74809}" destId="{562A88C4-F367-4D34-A6F2-9C97368D4804}" srcOrd="0" destOrd="1" presId="urn:microsoft.com/office/officeart/2005/8/layout/hList1"/>
    <dgm:cxn modelId="{BB4E18EB-8130-4F42-BC7D-C4220E5947B4}" srcId="{C0F8C783-B5AC-407C-A019-E129D00B8E62}" destId="{4247D388-DE85-4EB0-A73B-88E75C458B80}" srcOrd="4" destOrd="0" parTransId="{3E89A470-C717-45C3-8759-1E960FC474F5}" sibTransId="{535D6B4C-E6E8-4112-84C7-3A76CD785E44}"/>
    <dgm:cxn modelId="{3022ADF5-E209-44C5-BC2E-A05FDFF90507}" srcId="{A1CDC42C-15BC-4EC3-98D1-F985778CE1E7}" destId="{B76193BF-4C3D-43E6-9576-0C3E612B7B51}" srcOrd="0" destOrd="0" parTransId="{7F7AA831-3A59-4699-A558-38AD307BA1C3}" sibTransId="{2DAFC492-5E19-4D6B-885D-1AFA767AC9BA}"/>
    <dgm:cxn modelId="{ECBAD885-8CFD-4E46-9A07-03C2416BD976}" srcId="{64AD7CFC-1A7F-4FEA-92D2-7063F6C1D2C4}" destId="{27804E43-2615-473D-BD55-E2ED2DD158C4}" srcOrd="0" destOrd="0" parTransId="{6A489C2B-5D78-491A-AABA-495D15903D2A}" sibTransId="{926C4AA0-EE35-485A-95CE-72FC7CD01CB4}"/>
    <dgm:cxn modelId="{C5484242-71E0-4CF8-B389-7B6A3E53C69A}" type="presOf" srcId="{A1CDC42C-15BC-4EC3-98D1-F985778CE1E7}" destId="{F516FC33-C3A3-46C4-ACF6-9C95BB20E4AC}" srcOrd="0" destOrd="0" presId="urn:microsoft.com/office/officeart/2005/8/layout/hList1"/>
    <dgm:cxn modelId="{E70B92CF-2976-4C23-B7D8-BD9D35227CD0}" srcId="{64AD7CFC-1A7F-4FEA-92D2-7063F6C1D2C4}" destId="{71950A52-52BC-4BC3-A825-81DB1BDE90F8}" srcOrd="1" destOrd="0" parTransId="{6ACE5770-4D8B-4926-BCB7-AA46C307FDA7}" sibTransId="{71FC4E6F-E99E-4E1C-92C3-87B57FFBC213}"/>
    <dgm:cxn modelId="{FDA5DD41-B028-478D-AF5B-29BB47A3441E}" srcId="{C0F8C783-B5AC-407C-A019-E129D00B8E62}" destId="{E589EEE4-5F77-4D24-8E0F-12F5071EC30E}" srcOrd="3" destOrd="0" parTransId="{D2A3ABF5-F65C-4587-AFF5-6F01A0F7D7CF}" sibTransId="{1AA63A38-FDF2-441B-9C0F-90080A4B8CC5}"/>
    <dgm:cxn modelId="{B04595F0-5CDA-4479-B0C8-327A255EF138}" type="presOf" srcId="{AD6CB3ED-DF4C-40D2-8010-7AC4869EE88B}" destId="{CAF37526-2305-4910-8A30-6BC5D2B23D4C}" srcOrd="0" destOrd="1" presId="urn:microsoft.com/office/officeart/2005/8/layout/hList1"/>
    <dgm:cxn modelId="{0828D1C9-D5BD-466D-AFBA-44A95AE7DEF2}" srcId="{C0F8C783-B5AC-407C-A019-E129D00B8E62}" destId="{EEE7C1B5-E8E5-4C02-8F00-331D465F627A}" srcOrd="2" destOrd="0" parTransId="{A89B20CB-E839-40D1-8882-2A7F3827C059}" sibTransId="{BA88C41F-859D-4726-B132-5B25925FC2FC}"/>
    <dgm:cxn modelId="{8751C461-DA74-4CAE-A607-45458659E8DC}" srcId="{EEE7C1B5-E8E5-4C02-8F00-331D465F627A}" destId="{F375254C-2827-40E2-8F40-585B729DB234}" srcOrd="0" destOrd="0" parTransId="{1AD5909F-6D4F-4DC4-86D9-93CDEB29FFB3}" sibTransId="{B21FA766-6D9C-485F-87D8-097E8CF19DF9}"/>
    <dgm:cxn modelId="{2A411F4A-0795-4854-BDAF-3D55BB6CA30E}" type="presOf" srcId="{4643D331-DAE4-44EF-8E43-6C0132957B09}" destId="{8318875D-2DC5-4BDC-878F-25146D2970C0}" srcOrd="0" destOrd="0" presId="urn:microsoft.com/office/officeart/2005/8/layout/hList1"/>
    <dgm:cxn modelId="{51578A01-7F6A-43C9-8BB1-ADDAB8CA406E}" srcId="{4643D331-DAE4-44EF-8E43-6C0132957B09}" destId="{5BB5FF3E-FFB7-4863-A43B-6A195402A907}" srcOrd="1" destOrd="0" parTransId="{ADDEE6B2-0448-45CE-8D66-5B8AD868F3C9}" sibTransId="{4EEFD3E9-7CFB-4863-A65F-437D55847A1C}"/>
    <dgm:cxn modelId="{659B455D-06C3-476A-B0E6-CB584D3784CE}" srcId="{EEE7C1B5-E8E5-4C02-8F00-331D465F627A}" destId="{D5B585EB-BE4E-480E-B918-89EDCF9DCF09}" srcOrd="1" destOrd="0" parTransId="{75E6374E-01ED-4666-8B18-0F4299601820}" sibTransId="{B26B9035-3532-4395-B6AF-BC89BEDBD8A2}"/>
    <dgm:cxn modelId="{A8457876-011B-4F72-8486-31532ECEADCE}" srcId="{A1CDC42C-15BC-4EC3-98D1-F985778CE1E7}" destId="{24EB525E-9F50-429F-806A-92456AEF70F8}" srcOrd="1" destOrd="0" parTransId="{14308755-B933-494E-805A-BA7B0859E216}" sibTransId="{D394A3B6-D631-4AF7-B99C-4DC837EB458D}"/>
    <dgm:cxn modelId="{CC948F61-4F13-4D3B-97D4-A859AD970788}" srcId="{B79D2261-9B19-4E16-9F22-481E666A0CCF}" destId="{4D13266C-D97D-43E1-B1E8-FC18BE57B04E}" srcOrd="0" destOrd="0" parTransId="{0BAB1B0F-B3D4-4949-A063-20203FF71FB6}" sibTransId="{282CAAB0-6D17-419C-9318-C66659FF1BB1}"/>
    <dgm:cxn modelId="{E8B965CD-5611-404E-8E0E-76005E361482}" srcId="{4643D331-DAE4-44EF-8E43-6C0132957B09}" destId="{39BB9946-2B9C-4606-AE23-A8FC5080618D}" srcOrd="0" destOrd="0" parTransId="{A1816A21-1CC3-4A1B-A1C0-4A7C9548F9C3}" sibTransId="{AD974CCD-9D07-480F-A7A0-D91C0156F403}"/>
    <dgm:cxn modelId="{B492BD4C-7E5D-4953-BF25-152B961EC935}" type="presOf" srcId="{19155D70-C3E1-4CB2-B8C5-00993C9F5EFC}" destId="{202F59D8-1A5C-41C7-8026-FC2225D8C83C}" srcOrd="0" destOrd="1" presId="urn:microsoft.com/office/officeart/2005/8/layout/hList1"/>
    <dgm:cxn modelId="{49A4C12D-08A7-4F70-97A2-23BE5E14C62E}" type="presOf" srcId="{4247D388-DE85-4EB0-A73B-88E75C458B80}" destId="{E3F44BB4-63F0-4CD6-B1C7-41D3F59B1F54}" srcOrd="0" destOrd="0" presId="urn:microsoft.com/office/officeart/2005/8/layout/hList1"/>
    <dgm:cxn modelId="{04AE7FC7-B802-487E-94D2-DACDF2CA23E0}" type="presOf" srcId="{5BB5FF3E-FFB7-4863-A43B-6A195402A907}" destId="{6D246274-12E9-4BEF-A96D-F73419B79040}" srcOrd="0" destOrd="1" presId="urn:microsoft.com/office/officeart/2005/8/layout/hList1"/>
    <dgm:cxn modelId="{53A2B356-724B-451D-8FAE-AFB0E27836B4}" type="presOf" srcId="{39BB9946-2B9C-4606-AE23-A8FC5080618D}" destId="{6D246274-12E9-4BEF-A96D-F73419B79040}" srcOrd="0" destOrd="0" presId="urn:microsoft.com/office/officeart/2005/8/layout/hList1"/>
    <dgm:cxn modelId="{741701B2-E8CF-44C5-A267-83542738C520}" type="presOf" srcId="{B76193BF-4C3D-43E6-9576-0C3E612B7B51}" destId="{FDC9BBB5-9E35-4082-8CE1-52D151F55D9B}" srcOrd="0" destOrd="0" presId="urn:microsoft.com/office/officeart/2005/8/layout/hList1"/>
    <dgm:cxn modelId="{3AC2B3A6-2458-46D6-B1DF-AFAD34540106}" type="presOf" srcId="{71950A52-52BC-4BC3-A825-81DB1BDE90F8}" destId="{14A93B2D-7284-43E9-8DD3-3AB79FCF4CBF}" srcOrd="0" destOrd="1" presId="urn:microsoft.com/office/officeart/2005/8/layout/hList1"/>
    <dgm:cxn modelId="{E51A5844-19C4-433F-ADFA-D33546B23F88}" srcId="{E589EEE4-5F77-4D24-8E0F-12F5071EC30E}" destId="{58A3A077-26DB-49A3-86B2-1CA21EB15792}" srcOrd="0" destOrd="0" parTransId="{021F3220-E663-44E0-B416-052691843203}" sibTransId="{9095CA4E-EF29-44AB-88E6-540B46C6E7F4}"/>
    <dgm:cxn modelId="{D24ADBA6-BD37-4993-A524-B823B619A3B7}" type="presParOf" srcId="{E1B81418-D041-4FDB-A84D-509190DA7398}" destId="{2CD68BB2-3B86-4CB9-8B36-CC6C1E41CFDF}" srcOrd="0" destOrd="0" presId="urn:microsoft.com/office/officeart/2005/8/layout/hList1"/>
    <dgm:cxn modelId="{D05CD0C8-D281-4912-B446-779485475FD5}" type="presParOf" srcId="{2CD68BB2-3B86-4CB9-8B36-CC6C1E41CFDF}" destId="{F516FC33-C3A3-46C4-ACF6-9C95BB20E4AC}" srcOrd="0" destOrd="0" presId="urn:microsoft.com/office/officeart/2005/8/layout/hList1"/>
    <dgm:cxn modelId="{796FD07B-CB98-437D-AE8F-8B49CF424843}" type="presParOf" srcId="{2CD68BB2-3B86-4CB9-8B36-CC6C1E41CFDF}" destId="{FDC9BBB5-9E35-4082-8CE1-52D151F55D9B}" srcOrd="1" destOrd="0" presId="urn:microsoft.com/office/officeart/2005/8/layout/hList1"/>
    <dgm:cxn modelId="{DD734F61-AF9A-4645-9E7C-5791031A0F79}" type="presParOf" srcId="{E1B81418-D041-4FDB-A84D-509190DA7398}" destId="{985E3D33-02CE-4BE5-8536-4A57A306D96F}" srcOrd="1" destOrd="0" presId="urn:microsoft.com/office/officeart/2005/8/layout/hList1"/>
    <dgm:cxn modelId="{1280FE2E-7698-4E73-ACAF-A96893CEF424}" type="presParOf" srcId="{E1B81418-D041-4FDB-A84D-509190DA7398}" destId="{73C77BC2-3988-4225-8BD0-96CFCA280FD3}" srcOrd="2" destOrd="0" presId="urn:microsoft.com/office/officeart/2005/8/layout/hList1"/>
    <dgm:cxn modelId="{65569B97-6840-4219-A75F-EFD59733BB2A}" type="presParOf" srcId="{73C77BC2-3988-4225-8BD0-96CFCA280FD3}" destId="{4092AD4F-3E4C-42EB-A890-96AF29FE1E91}" srcOrd="0" destOrd="0" presId="urn:microsoft.com/office/officeart/2005/8/layout/hList1"/>
    <dgm:cxn modelId="{E0FF3C58-DBCB-48EC-ABAF-7827E90ED674}" type="presParOf" srcId="{73C77BC2-3988-4225-8BD0-96CFCA280FD3}" destId="{CAF37526-2305-4910-8A30-6BC5D2B23D4C}" srcOrd="1" destOrd="0" presId="urn:microsoft.com/office/officeart/2005/8/layout/hList1"/>
    <dgm:cxn modelId="{2848786D-5F14-4E4D-AC1B-204727F946EE}" type="presParOf" srcId="{E1B81418-D041-4FDB-A84D-509190DA7398}" destId="{C698FFDF-0B33-4424-8B3B-F6C8C162125B}" srcOrd="3" destOrd="0" presId="urn:microsoft.com/office/officeart/2005/8/layout/hList1"/>
    <dgm:cxn modelId="{4D017CA6-F208-48EB-9DBC-0494F5085B10}" type="presParOf" srcId="{E1B81418-D041-4FDB-A84D-509190DA7398}" destId="{837E1785-0186-4F4E-BCA3-B56B4D62F397}" srcOrd="4" destOrd="0" presId="urn:microsoft.com/office/officeart/2005/8/layout/hList1"/>
    <dgm:cxn modelId="{8E5D5DD6-95DA-49EE-9A85-2569EA2F1FA1}" type="presParOf" srcId="{837E1785-0186-4F4E-BCA3-B56B4D62F397}" destId="{604BC38C-FABC-4901-AB98-5260C801DEA9}" srcOrd="0" destOrd="0" presId="urn:microsoft.com/office/officeart/2005/8/layout/hList1"/>
    <dgm:cxn modelId="{1DB24B89-88FE-41D0-B42A-AA05184F3233}" type="presParOf" srcId="{837E1785-0186-4F4E-BCA3-B56B4D62F397}" destId="{3B795A7A-19B2-429D-A77E-BC3271079385}" srcOrd="1" destOrd="0" presId="urn:microsoft.com/office/officeart/2005/8/layout/hList1"/>
    <dgm:cxn modelId="{225016C5-43AC-4F78-ABA2-E46ADB162EC1}" type="presParOf" srcId="{E1B81418-D041-4FDB-A84D-509190DA7398}" destId="{78DB0435-4770-47E9-9873-83BE8F3CE65E}" srcOrd="5" destOrd="0" presId="urn:microsoft.com/office/officeart/2005/8/layout/hList1"/>
    <dgm:cxn modelId="{FD034DEF-8141-438C-BED4-709AB7590B88}" type="presParOf" srcId="{E1B81418-D041-4FDB-A84D-509190DA7398}" destId="{A8E9FED3-3676-4601-B753-A97EC2837EB3}" srcOrd="6" destOrd="0" presId="urn:microsoft.com/office/officeart/2005/8/layout/hList1"/>
    <dgm:cxn modelId="{24164704-A248-4CF8-9668-FD73F2B418FF}" type="presParOf" srcId="{A8E9FED3-3676-4601-B753-A97EC2837EB3}" destId="{9C7F0A8E-0EE7-446F-8D3B-FC2DBB5A323F}" srcOrd="0" destOrd="0" presId="urn:microsoft.com/office/officeart/2005/8/layout/hList1"/>
    <dgm:cxn modelId="{D81DBC3B-2DFF-4D94-8B5E-459AC23A5A3B}" type="presParOf" srcId="{A8E9FED3-3676-4601-B753-A97EC2837EB3}" destId="{202F59D8-1A5C-41C7-8026-FC2225D8C83C}" srcOrd="1" destOrd="0" presId="urn:microsoft.com/office/officeart/2005/8/layout/hList1"/>
    <dgm:cxn modelId="{13AEC5D0-FFEB-4BB1-BAC3-DF4C69801673}" type="presParOf" srcId="{E1B81418-D041-4FDB-A84D-509190DA7398}" destId="{98FE1C1B-22CE-4466-8F19-60E23069995E}" srcOrd="7" destOrd="0" presId="urn:microsoft.com/office/officeart/2005/8/layout/hList1"/>
    <dgm:cxn modelId="{1CFA3777-2C1C-42F0-A896-36F099E88CA5}" type="presParOf" srcId="{E1B81418-D041-4FDB-A84D-509190DA7398}" destId="{44BE0EAE-5409-49E4-A033-95C8DEF23DC6}" srcOrd="8" destOrd="0" presId="urn:microsoft.com/office/officeart/2005/8/layout/hList1"/>
    <dgm:cxn modelId="{EE33DF91-8CBE-4488-9FC6-6A4D2AD27D37}" type="presParOf" srcId="{44BE0EAE-5409-49E4-A033-95C8DEF23DC6}" destId="{E3F44BB4-63F0-4CD6-B1C7-41D3F59B1F54}" srcOrd="0" destOrd="0" presId="urn:microsoft.com/office/officeart/2005/8/layout/hList1"/>
    <dgm:cxn modelId="{B89B9E3A-6EDA-46E0-9905-29246B83580F}" type="presParOf" srcId="{44BE0EAE-5409-49E4-A033-95C8DEF23DC6}" destId="{562A88C4-F367-4D34-A6F2-9C97368D4804}" srcOrd="1" destOrd="0" presId="urn:microsoft.com/office/officeart/2005/8/layout/hList1"/>
    <dgm:cxn modelId="{E7B99CCB-02D4-44B2-9BD7-CFE6C591B78D}" type="presParOf" srcId="{E1B81418-D041-4FDB-A84D-509190DA7398}" destId="{5E78C1D6-8C4A-4130-9603-C1FC7E2065BC}" srcOrd="9" destOrd="0" presId="urn:microsoft.com/office/officeart/2005/8/layout/hList1"/>
    <dgm:cxn modelId="{285FCF54-BE6D-4351-94A7-D0F5EBF30BA5}" type="presParOf" srcId="{E1B81418-D041-4FDB-A84D-509190DA7398}" destId="{92C90B06-1F1F-40B2-AC81-9FBD9310F799}" srcOrd="10" destOrd="0" presId="urn:microsoft.com/office/officeart/2005/8/layout/hList1"/>
    <dgm:cxn modelId="{6831C7D2-16C2-40FB-9289-4BFB9B1C88C6}" type="presParOf" srcId="{92C90B06-1F1F-40B2-AC81-9FBD9310F799}" destId="{8318875D-2DC5-4BDC-878F-25146D2970C0}" srcOrd="0" destOrd="0" presId="urn:microsoft.com/office/officeart/2005/8/layout/hList1"/>
    <dgm:cxn modelId="{895BA8C4-9996-4027-B587-07F752A37D73}" type="presParOf" srcId="{92C90B06-1F1F-40B2-AC81-9FBD9310F799}" destId="{6D246274-12E9-4BEF-A96D-F73419B79040}" srcOrd="1" destOrd="0" presId="urn:microsoft.com/office/officeart/2005/8/layout/hList1"/>
    <dgm:cxn modelId="{3F810719-4B8E-476D-8321-40EAB73C131A}" type="presParOf" srcId="{E1B81418-D041-4FDB-A84D-509190DA7398}" destId="{9239C27D-75AD-4BDF-8B6E-17B91C06ABA7}" srcOrd="11" destOrd="0" presId="urn:microsoft.com/office/officeart/2005/8/layout/hList1"/>
    <dgm:cxn modelId="{8C14CEAA-85E7-4C1C-BC2A-EC93CFC6F27A}" type="presParOf" srcId="{E1B81418-D041-4FDB-A84D-509190DA7398}" destId="{C6FC2AD4-99D2-451F-8E28-F5287AC067B8}" srcOrd="12" destOrd="0" presId="urn:microsoft.com/office/officeart/2005/8/layout/hList1"/>
    <dgm:cxn modelId="{100B5969-37C9-4317-BE4A-C5C06CA90164}" type="presParOf" srcId="{C6FC2AD4-99D2-451F-8E28-F5287AC067B8}" destId="{C2A3EE36-D2B3-41FB-AB18-68B0AE8A9C5E}" srcOrd="0" destOrd="0" presId="urn:microsoft.com/office/officeart/2005/8/layout/hList1"/>
    <dgm:cxn modelId="{262758B5-A663-4E56-A0D8-CA4F00D9667C}" type="presParOf" srcId="{C6FC2AD4-99D2-451F-8E28-F5287AC067B8}" destId="{14A93B2D-7284-43E9-8DD3-3AB79FCF4CB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CC42A4-7463-4691-967A-43E4E057D382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9CF5417-7C78-4006-AB7B-3216C2C7C59D}">
      <dgm:prSet phldrT="[Text]" custT="1"/>
      <dgm:spPr/>
      <dgm:t>
        <a:bodyPr/>
        <a:lstStyle/>
        <a:p>
          <a:r>
            <a:rPr lang="de-DE" sz="1200" dirty="0" smtClean="0"/>
            <a:t>Alle Gruppen verfügen über 7 (variable) Plätze</a:t>
          </a:r>
          <a:endParaRPr lang="de-DE" sz="1200" dirty="0"/>
        </a:p>
      </dgm:t>
    </dgm:pt>
    <dgm:pt modelId="{25E11C6E-A61A-4B99-B024-D5A0A8CC7752}" type="parTrans" cxnId="{872AC341-941A-410A-9246-CAFB7A44254F}">
      <dgm:prSet/>
      <dgm:spPr/>
      <dgm:t>
        <a:bodyPr/>
        <a:lstStyle/>
        <a:p>
          <a:endParaRPr lang="de-DE"/>
        </a:p>
      </dgm:t>
    </dgm:pt>
    <dgm:pt modelId="{A8EE4C07-362C-4154-91C3-46402BC2DEAA}" type="sibTrans" cxnId="{872AC341-941A-410A-9246-CAFB7A44254F}">
      <dgm:prSet/>
      <dgm:spPr/>
      <dgm:t>
        <a:bodyPr/>
        <a:lstStyle/>
        <a:p>
          <a:endParaRPr lang="de-DE"/>
        </a:p>
      </dgm:t>
    </dgm:pt>
    <dgm:pt modelId="{E7E5CF86-5D36-4F02-93B2-2152B0A15184}">
      <dgm:prSet phldrT="[Text]" custT="1"/>
      <dgm:spPr/>
      <dgm:t>
        <a:bodyPr/>
        <a:lstStyle/>
        <a:p>
          <a:r>
            <a:rPr lang="de-DE" sz="1200" dirty="0" smtClean="0"/>
            <a:t>WoTag Hebron arbeitet geschlechtsspezifisch (nur Jungs),</a:t>
          </a:r>
        </a:p>
        <a:p>
          <a:r>
            <a:rPr lang="de-DE" sz="1200" dirty="0" smtClean="0"/>
            <a:t>alle anderen Gruppen arbeiten koedukativ</a:t>
          </a:r>
          <a:endParaRPr lang="de-DE" sz="1200" dirty="0"/>
        </a:p>
      </dgm:t>
    </dgm:pt>
    <dgm:pt modelId="{8D0D064E-B04E-42A7-8ABD-5A97F05980C5}" type="parTrans" cxnId="{A9E01CB4-18ED-4DBA-A5F9-9B277903B541}">
      <dgm:prSet/>
      <dgm:spPr/>
      <dgm:t>
        <a:bodyPr/>
        <a:lstStyle/>
        <a:p>
          <a:endParaRPr lang="de-DE"/>
        </a:p>
      </dgm:t>
    </dgm:pt>
    <dgm:pt modelId="{94B23CEA-E139-40AE-9495-55D431EF5A84}" type="sibTrans" cxnId="{A9E01CB4-18ED-4DBA-A5F9-9B277903B541}">
      <dgm:prSet/>
      <dgm:spPr/>
      <dgm:t>
        <a:bodyPr/>
        <a:lstStyle/>
        <a:p>
          <a:endParaRPr lang="de-DE"/>
        </a:p>
      </dgm:t>
    </dgm:pt>
    <dgm:pt modelId="{EB31F9FD-4E13-4E54-90C6-048C561290E0}">
      <dgm:prSet phldrT="[Text]" custT="1"/>
      <dgm:spPr/>
      <dgm:t>
        <a:bodyPr/>
        <a:lstStyle/>
        <a:p>
          <a:r>
            <a:rPr lang="de-DE" sz="1200" dirty="0" smtClean="0"/>
            <a:t>Alle Gruppen bieten in der Hälfte der Sommer-, Herbst- und Osterferien Tagesprogramm an. Die Winterferien sowie die andere Hälfte der Ferien ist die gruppe geschlossen</a:t>
          </a:r>
          <a:endParaRPr lang="de-DE" sz="1200" dirty="0"/>
        </a:p>
      </dgm:t>
    </dgm:pt>
    <dgm:pt modelId="{EB4BEA5E-60B2-4DF9-93E3-7E1FD1490024}" type="parTrans" cxnId="{8ADAC14E-FBD6-4699-A156-02B3ED1A0E61}">
      <dgm:prSet/>
      <dgm:spPr/>
      <dgm:t>
        <a:bodyPr/>
        <a:lstStyle/>
        <a:p>
          <a:endParaRPr lang="de-DE"/>
        </a:p>
      </dgm:t>
    </dgm:pt>
    <dgm:pt modelId="{AA6944AC-AF35-4EE5-820E-4C3AFED1D28C}" type="sibTrans" cxnId="{8ADAC14E-FBD6-4699-A156-02B3ED1A0E61}">
      <dgm:prSet/>
      <dgm:spPr/>
      <dgm:t>
        <a:bodyPr/>
        <a:lstStyle/>
        <a:p>
          <a:endParaRPr lang="de-DE"/>
        </a:p>
      </dgm:t>
    </dgm:pt>
    <dgm:pt modelId="{F692C067-ACE2-424A-BDB8-320944A0E27C}" type="pres">
      <dgm:prSet presAssocID="{B9CC42A4-7463-4691-967A-43E4E057D3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04B9EDC-7865-4773-A57E-CD8D5DA97A6E}" type="pres">
      <dgm:prSet presAssocID="{59CF5417-7C78-4006-AB7B-3216C2C7C59D}" presName="composite" presStyleCnt="0"/>
      <dgm:spPr/>
    </dgm:pt>
    <dgm:pt modelId="{29C77862-91B4-4073-B9C9-829E792C00E4}" type="pres">
      <dgm:prSet presAssocID="{59CF5417-7C78-4006-AB7B-3216C2C7C59D}" presName="rect1" presStyleLbl="trAlignAcc1" presStyleIdx="0" presStyleCnt="3" custScaleX="164278" custScaleY="46630" custLinFactNeighborX="31749" custLinFactNeighborY="-1797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85E8FC6-29AC-42F4-A039-C66064F79E33}" type="pres">
      <dgm:prSet presAssocID="{59CF5417-7C78-4006-AB7B-3216C2C7C59D}" presName="rect2" presStyleLbl="fgImgPlace1" presStyleIdx="0" presStyleCnt="3"/>
      <dgm:spPr/>
    </dgm:pt>
    <dgm:pt modelId="{041A38B7-C717-4597-B093-2C390F37B6B0}" type="pres">
      <dgm:prSet presAssocID="{A8EE4C07-362C-4154-91C3-46402BC2DEAA}" presName="sibTrans" presStyleCnt="0"/>
      <dgm:spPr/>
    </dgm:pt>
    <dgm:pt modelId="{2C9526C8-B216-492C-9584-4E2378F1733A}" type="pres">
      <dgm:prSet presAssocID="{E7E5CF86-5D36-4F02-93B2-2152B0A15184}" presName="composite" presStyleCnt="0"/>
      <dgm:spPr/>
    </dgm:pt>
    <dgm:pt modelId="{C2DBE2F8-03FE-445C-A98D-53C1C19ED9F8}" type="pres">
      <dgm:prSet presAssocID="{E7E5CF86-5D36-4F02-93B2-2152B0A15184}" presName="rect1" presStyleLbl="trAlignAcc1" presStyleIdx="1" presStyleCnt="3" custScaleX="177359" custScaleY="67534" custLinFactNeighborX="38290" custLinFactNeighborY="-1191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504A59A-0541-49C9-AA1A-741ABAF175F1}" type="pres">
      <dgm:prSet presAssocID="{E7E5CF86-5D36-4F02-93B2-2152B0A15184}" presName="rect2" presStyleLbl="fgImgPlace1" presStyleIdx="1" presStyleCnt="3"/>
      <dgm:spPr/>
    </dgm:pt>
    <dgm:pt modelId="{60AA0A51-42E5-4BEF-BCB8-CCFA9E812038}" type="pres">
      <dgm:prSet presAssocID="{94B23CEA-E139-40AE-9495-55D431EF5A84}" presName="sibTrans" presStyleCnt="0"/>
      <dgm:spPr/>
    </dgm:pt>
    <dgm:pt modelId="{852A9923-B5D9-47B6-8A2D-E84CAA75FEE2}" type="pres">
      <dgm:prSet presAssocID="{EB31F9FD-4E13-4E54-90C6-048C561290E0}" presName="composite" presStyleCnt="0"/>
      <dgm:spPr/>
    </dgm:pt>
    <dgm:pt modelId="{5930CBC4-DD9E-4264-B840-DED862BE1DC9}" type="pres">
      <dgm:prSet presAssocID="{EB31F9FD-4E13-4E54-90C6-048C561290E0}" presName="rect1" presStyleLbl="trAlignAcc1" presStyleIdx="2" presStyleCnt="3" custScaleX="188405" custScaleY="91269" custLinFactNeighborX="42412" custLinFactNeighborY="-1168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575CE68-CDDE-4B36-84D3-51570E156CD5}" type="pres">
      <dgm:prSet presAssocID="{EB31F9FD-4E13-4E54-90C6-048C561290E0}" presName="rect2" presStyleLbl="fgImgPlace1" presStyleIdx="2" presStyleCnt="3"/>
      <dgm:spPr/>
    </dgm:pt>
  </dgm:ptLst>
  <dgm:cxnLst>
    <dgm:cxn modelId="{A9E01CB4-18ED-4DBA-A5F9-9B277903B541}" srcId="{B9CC42A4-7463-4691-967A-43E4E057D382}" destId="{E7E5CF86-5D36-4F02-93B2-2152B0A15184}" srcOrd="1" destOrd="0" parTransId="{8D0D064E-B04E-42A7-8ABD-5A97F05980C5}" sibTransId="{94B23CEA-E139-40AE-9495-55D431EF5A84}"/>
    <dgm:cxn modelId="{91245BE4-2225-458D-A26A-B40BE75A62B6}" type="presOf" srcId="{E7E5CF86-5D36-4F02-93B2-2152B0A15184}" destId="{C2DBE2F8-03FE-445C-A98D-53C1C19ED9F8}" srcOrd="0" destOrd="0" presId="urn:microsoft.com/office/officeart/2008/layout/PictureStrips"/>
    <dgm:cxn modelId="{E3C87B0E-6A4E-4557-B4B9-234A60AD6415}" type="presOf" srcId="{59CF5417-7C78-4006-AB7B-3216C2C7C59D}" destId="{29C77862-91B4-4073-B9C9-829E792C00E4}" srcOrd="0" destOrd="0" presId="urn:microsoft.com/office/officeart/2008/layout/PictureStrips"/>
    <dgm:cxn modelId="{8ADAC14E-FBD6-4699-A156-02B3ED1A0E61}" srcId="{B9CC42A4-7463-4691-967A-43E4E057D382}" destId="{EB31F9FD-4E13-4E54-90C6-048C561290E0}" srcOrd="2" destOrd="0" parTransId="{EB4BEA5E-60B2-4DF9-93E3-7E1FD1490024}" sibTransId="{AA6944AC-AF35-4EE5-820E-4C3AFED1D28C}"/>
    <dgm:cxn modelId="{35A72ABB-F410-44A1-8319-6251CA71EC5A}" type="presOf" srcId="{B9CC42A4-7463-4691-967A-43E4E057D382}" destId="{F692C067-ACE2-424A-BDB8-320944A0E27C}" srcOrd="0" destOrd="0" presId="urn:microsoft.com/office/officeart/2008/layout/PictureStrips"/>
    <dgm:cxn modelId="{CD8BBE0C-9E5D-48C8-8487-6BAA6F86637A}" type="presOf" srcId="{EB31F9FD-4E13-4E54-90C6-048C561290E0}" destId="{5930CBC4-DD9E-4264-B840-DED862BE1DC9}" srcOrd="0" destOrd="0" presId="urn:microsoft.com/office/officeart/2008/layout/PictureStrips"/>
    <dgm:cxn modelId="{872AC341-941A-410A-9246-CAFB7A44254F}" srcId="{B9CC42A4-7463-4691-967A-43E4E057D382}" destId="{59CF5417-7C78-4006-AB7B-3216C2C7C59D}" srcOrd="0" destOrd="0" parTransId="{25E11C6E-A61A-4B99-B024-D5A0A8CC7752}" sibTransId="{A8EE4C07-362C-4154-91C3-46402BC2DEAA}"/>
    <dgm:cxn modelId="{A78F69D6-7EF1-40BC-9D4C-D88D54949E5F}" type="presParOf" srcId="{F692C067-ACE2-424A-BDB8-320944A0E27C}" destId="{404B9EDC-7865-4773-A57E-CD8D5DA97A6E}" srcOrd="0" destOrd="0" presId="urn:microsoft.com/office/officeart/2008/layout/PictureStrips"/>
    <dgm:cxn modelId="{AF27D5ED-121B-4853-9D46-EB0F47E00B7C}" type="presParOf" srcId="{404B9EDC-7865-4773-A57E-CD8D5DA97A6E}" destId="{29C77862-91B4-4073-B9C9-829E792C00E4}" srcOrd="0" destOrd="0" presId="urn:microsoft.com/office/officeart/2008/layout/PictureStrips"/>
    <dgm:cxn modelId="{DC8341E9-2F22-4416-ADBB-3A5D787A347B}" type="presParOf" srcId="{404B9EDC-7865-4773-A57E-CD8D5DA97A6E}" destId="{585E8FC6-29AC-42F4-A039-C66064F79E33}" srcOrd="1" destOrd="0" presId="urn:microsoft.com/office/officeart/2008/layout/PictureStrips"/>
    <dgm:cxn modelId="{694C066E-1338-4646-8CE1-EDC34F25415D}" type="presParOf" srcId="{F692C067-ACE2-424A-BDB8-320944A0E27C}" destId="{041A38B7-C717-4597-B093-2C390F37B6B0}" srcOrd="1" destOrd="0" presId="urn:microsoft.com/office/officeart/2008/layout/PictureStrips"/>
    <dgm:cxn modelId="{0D95D2B4-0EB5-44E6-B965-C23DC79F9FD5}" type="presParOf" srcId="{F692C067-ACE2-424A-BDB8-320944A0E27C}" destId="{2C9526C8-B216-492C-9584-4E2378F1733A}" srcOrd="2" destOrd="0" presId="urn:microsoft.com/office/officeart/2008/layout/PictureStrips"/>
    <dgm:cxn modelId="{E28938E6-5224-4F3D-80BE-8F93E4BBA62E}" type="presParOf" srcId="{2C9526C8-B216-492C-9584-4E2378F1733A}" destId="{C2DBE2F8-03FE-445C-A98D-53C1C19ED9F8}" srcOrd="0" destOrd="0" presId="urn:microsoft.com/office/officeart/2008/layout/PictureStrips"/>
    <dgm:cxn modelId="{A5327454-E0AF-4470-95EB-0741A6468939}" type="presParOf" srcId="{2C9526C8-B216-492C-9584-4E2378F1733A}" destId="{5504A59A-0541-49C9-AA1A-741ABAF175F1}" srcOrd="1" destOrd="0" presId="urn:microsoft.com/office/officeart/2008/layout/PictureStrips"/>
    <dgm:cxn modelId="{4D63BA7B-6FD5-4A2E-98FF-FA4898EA211A}" type="presParOf" srcId="{F692C067-ACE2-424A-BDB8-320944A0E27C}" destId="{60AA0A51-42E5-4BEF-BCB8-CCFA9E812038}" srcOrd="3" destOrd="0" presId="urn:microsoft.com/office/officeart/2008/layout/PictureStrips"/>
    <dgm:cxn modelId="{163F3B75-8376-4F39-B6C3-666C062035F9}" type="presParOf" srcId="{F692C067-ACE2-424A-BDB8-320944A0E27C}" destId="{852A9923-B5D9-47B6-8A2D-E84CAA75FEE2}" srcOrd="4" destOrd="0" presId="urn:microsoft.com/office/officeart/2008/layout/PictureStrips"/>
    <dgm:cxn modelId="{A768C558-50C8-43D6-ADE9-DB52890D2A78}" type="presParOf" srcId="{852A9923-B5D9-47B6-8A2D-E84CAA75FEE2}" destId="{5930CBC4-DD9E-4264-B840-DED862BE1DC9}" srcOrd="0" destOrd="0" presId="urn:microsoft.com/office/officeart/2008/layout/PictureStrips"/>
    <dgm:cxn modelId="{3DB9099D-75B3-40DD-A52E-D14C1E6AA16E}" type="presParOf" srcId="{852A9923-B5D9-47B6-8A2D-E84CAA75FEE2}" destId="{7575CE68-CDDE-4B36-84D3-51570E156CD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CA5DA5-2DA6-40C5-8412-E89D2C631AC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DA34B34-F146-4CBA-9BD6-87DDCAF805C5}">
      <dgm:prSet phldrT="[Text]" custT="1"/>
      <dgm:spPr/>
      <dgm:t>
        <a:bodyPr/>
        <a:lstStyle/>
        <a:p>
          <a:r>
            <a:rPr lang="de-DE" sz="1200" b="1" dirty="0" smtClean="0">
              <a:solidFill>
                <a:schemeClr val="tx1"/>
              </a:solidFill>
            </a:rPr>
            <a:t>Sternstunden</a:t>
          </a:r>
          <a:endParaRPr lang="de-DE" sz="1350" b="1" dirty="0">
            <a:solidFill>
              <a:schemeClr val="tx1"/>
            </a:solidFill>
          </a:endParaRPr>
        </a:p>
      </dgm:t>
    </dgm:pt>
    <dgm:pt modelId="{995FE830-E5D1-4D81-8BD4-E568F04DFDF7}" type="parTrans" cxnId="{7A75D98A-87C9-4291-BC5E-4A48DACAD818}">
      <dgm:prSet/>
      <dgm:spPr/>
      <dgm:t>
        <a:bodyPr/>
        <a:lstStyle/>
        <a:p>
          <a:endParaRPr lang="de-DE"/>
        </a:p>
      </dgm:t>
    </dgm:pt>
    <dgm:pt modelId="{A072EDD7-C8E7-4119-8988-51F4CD7922C4}" type="sibTrans" cxnId="{7A75D98A-87C9-4291-BC5E-4A48DACAD818}">
      <dgm:prSet/>
      <dgm:spPr/>
      <dgm:t>
        <a:bodyPr/>
        <a:lstStyle/>
        <a:p>
          <a:endParaRPr lang="de-DE"/>
        </a:p>
      </dgm:t>
    </dgm:pt>
    <dgm:pt modelId="{6F855E5C-4FE7-45CB-A9EF-5A6C5767D46A}">
      <dgm:prSet phldrT="[Text]" custT="1"/>
      <dgm:spPr/>
      <dgm:t>
        <a:bodyPr/>
        <a:lstStyle/>
        <a:p>
          <a:r>
            <a:rPr lang="de-DE" sz="1200" b="1" dirty="0" smtClean="0">
              <a:solidFill>
                <a:schemeClr val="tx1"/>
              </a:solidFill>
            </a:rPr>
            <a:t>Inhaltlich</a:t>
          </a:r>
          <a:endParaRPr lang="de-DE" sz="1200" b="1" dirty="0">
            <a:solidFill>
              <a:schemeClr val="tx1"/>
            </a:solidFill>
          </a:endParaRPr>
        </a:p>
      </dgm:t>
    </dgm:pt>
    <dgm:pt modelId="{55697A6F-0EEF-4F90-9646-394BC91C7CAD}" type="parTrans" cxnId="{215F93A4-56E9-4678-B79A-8F9AC7FAE051}">
      <dgm:prSet/>
      <dgm:spPr/>
      <dgm:t>
        <a:bodyPr/>
        <a:lstStyle/>
        <a:p>
          <a:endParaRPr lang="de-DE"/>
        </a:p>
      </dgm:t>
    </dgm:pt>
    <dgm:pt modelId="{9FFC7CA1-44B0-41D8-9BEE-2E7D209E1198}" type="sibTrans" cxnId="{215F93A4-56E9-4678-B79A-8F9AC7FAE051}">
      <dgm:prSet/>
      <dgm:spPr/>
      <dgm:t>
        <a:bodyPr/>
        <a:lstStyle/>
        <a:p>
          <a:endParaRPr lang="de-DE"/>
        </a:p>
      </dgm:t>
    </dgm:pt>
    <dgm:pt modelId="{98A66E11-BFBA-40DE-BBCE-2C133D0A6355}">
      <dgm:prSet phldrT="[Text]" custT="1"/>
      <dgm:spPr/>
      <dgm:t>
        <a:bodyPr/>
        <a:lstStyle/>
        <a:p>
          <a:r>
            <a:rPr lang="de-DE" sz="1200" b="1" dirty="0" smtClean="0">
              <a:solidFill>
                <a:schemeClr val="tx1"/>
              </a:solidFill>
            </a:rPr>
            <a:t>strukturelle</a:t>
          </a:r>
          <a:endParaRPr lang="de-DE" sz="1200" b="1" dirty="0">
            <a:solidFill>
              <a:schemeClr val="tx1"/>
            </a:solidFill>
          </a:endParaRPr>
        </a:p>
      </dgm:t>
    </dgm:pt>
    <dgm:pt modelId="{9144CA8F-C548-4C01-8E36-51993583A3EA}" type="parTrans" cxnId="{FB22EA53-8410-42E2-A0AD-7A124D9566D9}">
      <dgm:prSet/>
      <dgm:spPr/>
      <dgm:t>
        <a:bodyPr/>
        <a:lstStyle/>
        <a:p>
          <a:endParaRPr lang="de-DE"/>
        </a:p>
      </dgm:t>
    </dgm:pt>
    <dgm:pt modelId="{ACC361A8-2DB6-402B-B477-F8590D9C5238}" type="sibTrans" cxnId="{FB22EA53-8410-42E2-A0AD-7A124D9566D9}">
      <dgm:prSet/>
      <dgm:spPr/>
      <dgm:t>
        <a:bodyPr/>
        <a:lstStyle/>
        <a:p>
          <a:endParaRPr lang="de-DE"/>
        </a:p>
      </dgm:t>
    </dgm:pt>
    <dgm:pt modelId="{65774097-2C99-4CE3-9F18-5ACF7D887E11}">
      <dgm:prSet custT="1"/>
      <dgm:spPr/>
      <dgm:t>
        <a:bodyPr/>
        <a:lstStyle/>
        <a:p>
          <a:pPr algn="l"/>
          <a:r>
            <a:rPr lang="de-DE" sz="900" b="1" dirty="0" smtClean="0">
              <a:solidFill>
                <a:schemeClr val="tx1"/>
              </a:solidFill>
            </a:rPr>
            <a:t>Partizipation der Kinder und Jugendlichen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Gruppengespräch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Essenswünsche &amp; Einkaufsplan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Jugendrat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Gerechte Gemeinschaften</a:t>
          </a:r>
          <a:endParaRPr lang="de-DE" sz="900" dirty="0">
            <a:solidFill>
              <a:schemeClr val="tx1"/>
            </a:solidFill>
          </a:endParaRPr>
        </a:p>
      </dgm:t>
    </dgm:pt>
    <dgm:pt modelId="{9FF65F77-FBDF-40C2-A61B-55A6F293A917}" type="parTrans" cxnId="{D325857E-CCFA-4012-917F-45ECB9E6A140}">
      <dgm:prSet/>
      <dgm:spPr/>
      <dgm:t>
        <a:bodyPr/>
        <a:lstStyle/>
        <a:p>
          <a:endParaRPr lang="de-DE"/>
        </a:p>
      </dgm:t>
    </dgm:pt>
    <dgm:pt modelId="{11BFFD29-F9A4-480D-8FC5-C58761978A14}" type="sibTrans" cxnId="{D325857E-CCFA-4012-917F-45ECB9E6A140}">
      <dgm:prSet/>
      <dgm:spPr/>
      <dgm:t>
        <a:bodyPr/>
        <a:lstStyle/>
        <a:p>
          <a:endParaRPr lang="de-DE"/>
        </a:p>
      </dgm:t>
    </dgm:pt>
    <dgm:pt modelId="{1DCE4C7E-1C22-4BAC-A727-7AEE9B7C5604}">
      <dgm:prSet custT="1"/>
      <dgm:spPr/>
      <dgm:t>
        <a:bodyPr/>
        <a:lstStyle/>
        <a:p>
          <a:pPr algn="l"/>
          <a:r>
            <a:rPr lang="de-DE" sz="900" b="1" dirty="0" smtClean="0">
              <a:solidFill>
                <a:schemeClr val="tx1"/>
              </a:solidFill>
            </a:rPr>
            <a:t>Elternarbeit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Aufsuchend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Wertschätzend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Zielführend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Integrierend (Begleitung bei Schulgesprächen, Eltern-/Familiennachmittage, z.B.: Kochen, oder Sommerfest)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Eltern, die die Maßnahme als Hilfe Angebot annehmen und dankbar sind</a:t>
          </a:r>
          <a:endParaRPr lang="de-DE" sz="900" dirty="0">
            <a:solidFill>
              <a:schemeClr val="tx1"/>
            </a:solidFill>
          </a:endParaRPr>
        </a:p>
      </dgm:t>
    </dgm:pt>
    <dgm:pt modelId="{00B29E06-8003-43BA-8A31-D4ABB7098DED}" type="parTrans" cxnId="{8C7B004C-8ADD-4AEE-838C-0676B110C277}">
      <dgm:prSet/>
      <dgm:spPr/>
      <dgm:t>
        <a:bodyPr/>
        <a:lstStyle/>
        <a:p>
          <a:endParaRPr lang="de-DE"/>
        </a:p>
      </dgm:t>
    </dgm:pt>
    <dgm:pt modelId="{E667563D-F62D-47C4-A545-63E8438F15D2}" type="sibTrans" cxnId="{8C7B004C-8ADD-4AEE-838C-0676B110C277}">
      <dgm:prSet/>
      <dgm:spPr/>
      <dgm:t>
        <a:bodyPr/>
        <a:lstStyle/>
        <a:p>
          <a:endParaRPr lang="de-DE"/>
        </a:p>
      </dgm:t>
    </dgm:pt>
    <dgm:pt modelId="{BA1B187F-F2B9-41A6-A2BE-C1D8E7A7C7D9}">
      <dgm:prSet custT="1"/>
      <dgm:spPr/>
      <dgm:t>
        <a:bodyPr/>
        <a:lstStyle/>
        <a:p>
          <a:pPr algn="l"/>
          <a:r>
            <a:rPr lang="de-DE" sz="900" b="1" dirty="0" smtClean="0">
              <a:solidFill>
                <a:schemeClr val="tx1"/>
              </a:solidFill>
            </a:rPr>
            <a:t>Tagesgruppe als Wohlfühlort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Besuche von Ehemaligen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Zelebrierte Begrüßungen, Geburtstage und Abschiede</a:t>
          </a:r>
          <a:endParaRPr lang="de-DE" sz="900" dirty="0">
            <a:solidFill>
              <a:schemeClr val="tx1"/>
            </a:solidFill>
          </a:endParaRPr>
        </a:p>
      </dgm:t>
    </dgm:pt>
    <dgm:pt modelId="{939ACBAA-87CC-4B5B-A12F-016525DD3758}" type="parTrans" cxnId="{04E0859B-2C9B-41F0-BA5B-B9E0D3483EA3}">
      <dgm:prSet/>
      <dgm:spPr/>
      <dgm:t>
        <a:bodyPr/>
        <a:lstStyle/>
        <a:p>
          <a:endParaRPr lang="de-DE"/>
        </a:p>
      </dgm:t>
    </dgm:pt>
    <dgm:pt modelId="{D2CE8F81-9E0A-4F5B-83A8-7EF7E028D286}" type="sibTrans" cxnId="{04E0859B-2C9B-41F0-BA5B-B9E0D3483EA3}">
      <dgm:prSet/>
      <dgm:spPr/>
      <dgm:t>
        <a:bodyPr/>
        <a:lstStyle/>
        <a:p>
          <a:endParaRPr lang="de-DE"/>
        </a:p>
      </dgm:t>
    </dgm:pt>
    <dgm:pt modelId="{441CC782-28B2-4B39-94FC-A0EB666B21B7}">
      <dgm:prSet custT="1"/>
      <dgm:spPr/>
      <dgm:t>
        <a:bodyPr/>
        <a:lstStyle/>
        <a:p>
          <a:pPr algn="l"/>
          <a:r>
            <a:rPr lang="de-DE" sz="900" b="1" dirty="0" smtClean="0">
              <a:solidFill>
                <a:schemeClr val="tx1"/>
              </a:solidFill>
            </a:rPr>
            <a:t>systemisches und lösungsorientiertes Arbeiten auf allen Ebenen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(Team, mit Eltern/Familien, Kinder/Jugendlichen sowie in der Gruppe, mit den Kooperations-/Netzwerkpartnern Jugendamt, Schulen etc.) </a:t>
          </a:r>
          <a:endParaRPr lang="de-DE" sz="900" dirty="0">
            <a:solidFill>
              <a:schemeClr val="tx1"/>
            </a:solidFill>
          </a:endParaRPr>
        </a:p>
      </dgm:t>
    </dgm:pt>
    <dgm:pt modelId="{E90263B7-63BA-4E14-AB0F-6561A0DD45D5}" type="parTrans" cxnId="{4A509122-AD2F-40C7-BCD4-42EAB1956B42}">
      <dgm:prSet/>
      <dgm:spPr/>
      <dgm:t>
        <a:bodyPr/>
        <a:lstStyle/>
        <a:p>
          <a:endParaRPr lang="de-DE"/>
        </a:p>
      </dgm:t>
    </dgm:pt>
    <dgm:pt modelId="{ADBB8B41-4B12-4F80-939E-EFD03C655F11}" type="sibTrans" cxnId="{4A509122-AD2F-40C7-BCD4-42EAB1956B42}">
      <dgm:prSet/>
      <dgm:spPr/>
      <dgm:t>
        <a:bodyPr/>
        <a:lstStyle/>
        <a:p>
          <a:endParaRPr lang="de-DE"/>
        </a:p>
      </dgm:t>
    </dgm:pt>
    <dgm:pt modelId="{0C0BB6D8-CAD7-480D-A996-51CF6FD7ECCE}">
      <dgm:prSet custT="1"/>
      <dgm:spPr/>
      <dgm:t>
        <a:bodyPr/>
        <a:lstStyle/>
        <a:p>
          <a:pPr algn="l"/>
          <a:r>
            <a:rPr lang="de-DE" sz="900" b="1" dirty="0" smtClean="0">
              <a:solidFill>
                <a:schemeClr val="tx1"/>
              </a:solidFill>
            </a:rPr>
            <a:t>Pädagogische Angebote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Ausflüge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Ferienspiele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Ferienfreizeiten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Tiergestützte Pädagogik (pädagogisches Reiten, Gruppenhund)</a:t>
          </a:r>
        </a:p>
      </dgm:t>
    </dgm:pt>
    <dgm:pt modelId="{77D12477-0CBC-48B8-B95D-538E0058BE94}" type="parTrans" cxnId="{7ED148BB-2186-4638-87C0-AF1322FB696C}">
      <dgm:prSet/>
      <dgm:spPr/>
      <dgm:t>
        <a:bodyPr/>
        <a:lstStyle/>
        <a:p>
          <a:endParaRPr lang="de-DE"/>
        </a:p>
      </dgm:t>
    </dgm:pt>
    <dgm:pt modelId="{3DCAD717-261C-47D2-ACC2-D40A8ACFA4DD}" type="sibTrans" cxnId="{7ED148BB-2186-4638-87C0-AF1322FB696C}">
      <dgm:prSet/>
      <dgm:spPr/>
      <dgm:t>
        <a:bodyPr/>
        <a:lstStyle/>
        <a:p>
          <a:endParaRPr lang="de-DE"/>
        </a:p>
      </dgm:t>
    </dgm:pt>
    <dgm:pt modelId="{B680057C-75B5-4365-9F11-5C3A94E7A4F6}">
      <dgm:prSet custT="1"/>
      <dgm:spPr/>
      <dgm:t>
        <a:bodyPr/>
        <a:lstStyle/>
        <a:p>
          <a:pPr algn="l"/>
          <a:r>
            <a:rPr lang="de-DE" sz="900" b="1" dirty="0" smtClean="0">
              <a:solidFill>
                <a:schemeClr val="tx1"/>
              </a:solidFill>
            </a:rPr>
            <a:t>erfolgreiche Hilfeplanung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Flexibilität innerhalb der Maßnahme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Kooperation und Transparenz zwischen Jugendamt, Schule sowie der Maßnahme (Austausch durch Fachgespräche)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Intakte Kooperation mit Eltern, Schule, Jugendamt etc.</a:t>
          </a:r>
          <a:endParaRPr lang="de-DE" sz="900" dirty="0">
            <a:solidFill>
              <a:schemeClr val="tx1"/>
            </a:solidFill>
          </a:endParaRPr>
        </a:p>
      </dgm:t>
    </dgm:pt>
    <dgm:pt modelId="{49EF51CE-B005-4CD1-8920-B4E47D01B4FC}" type="parTrans" cxnId="{D34F358E-0CB4-4946-88C8-4F8A93DC93B5}">
      <dgm:prSet/>
      <dgm:spPr/>
      <dgm:t>
        <a:bodyPr/>
        <a:lstStyle/>
        <a:p>
          <a:endParaRPr lang="de-DE"/>
        </a:p>
      </dgm:t>
    </dgm:pt>
    <dgm:pt modelId="{9404A075-3017-439E-A2D6-78D5B18C7322}" type="sibTrans" cxnId="{D34F358E-0CB4-4946-88C8-4F8A93DC93B5}">
      <dgm:prSet/>
      <dgm:spPr/>
      <dgm:t>
        <a:bodyPr/>
        <a:lstStyle/>
        <a:p>
          <a:endParaRPr lang="de-DE"/>
        </a:p>
      </dgm:t>
    </dgm:pt>
    <dgm:pt modelId="{0B5967BF-2646-4628-90F3-38973CE47BFE}">
      <dgm:prSet custT="1"/>
      <dgm:spPr/>
      <dgm:t>
        <a:bodyPr/>
        <a:lstStyle/>
        <a:p>
          <a:pPr algn="l"/>
          <a:r>
            <a:rPr lang="de-DE" sz="900" b="1" dirty="0" smtClean="0">
              <a:solidFill>
                <a:schemeClr val="tx1"/>
              </a:solidFill>
            </a:rPr>
            <a:t>Netzwerkarbeit</a:t>
          </a:r>
          <a:r>
            <a:rPr lang="de-DE" sz="900" u="sng" dirty="0" smtClean="0">
              <a:solidFill>
                <a:schemeClr val="tx1"/>
              </a:solidFill>
            </a:rPr>
            <a:t> -&gt; gelingendes Beispiel dafür die sozialraumorientierte Tagesgruppe Baumheide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„Projektkonferenz“ alle Stiftungen; Einrichtungen und Träger, die soziale Arbeit leisten, treffen sich und installieren beispielsweise neue sozialraumorientierte Projekte "Stadtteilmütter" (Ehrenämter)</a:t>
          </a:r>
          <a:endParaRPr lang="de-DE" sz="900" dirty="0">
            <a:solidFill>
              <a:schemeClr val="tx1"/>
            </a:solidFill>
          </a:endParaRPr>
        </a:p>
      </dgm:t>
    </dgm:pt>
    <dgm:pt modelId="{3E0479DB-9374-4457-8361-A89283936DFE}" type="parTrans" cxnId="{B7BD8898-CD0F-44E8-BE41-FD9481614190}">
      <dgm:prSet/>
      <dgm:spPr/>
      <dgm:t>
        <a:bodyPr/>
        <a:lstStyle/>
        <a:p>
          <a:endParaRPr lang="de-DE"/>
        </a:p>
      </dgm:t>
    </dgm:pt>
    <dgm:pt modelId="{0602DE9C-C20A-4C8A-8059-F33100CBE067}" type="sibTrans" cxnId="{B7BD8898-CD0F-44E8-BE41-FD9481614190}">
      <dgm:prSet/>
      <dgm:spPr/>
      <dgm:t>
        <a:bodyPr/>
        <a:lstStyle/>
        <a:p>
          <a:endParaRPr lang="de-DE"/>
        </a:p>
      </dgm:t>
    </dgm:pt>
    <dgm:pt modelId="{AEECFFA6-E2EA-4BA3-B686-DC30808D462C}">
      <dgm:prSet custT="1"/>
      <dgm:spPr/>
      <dgm:t>
        <a:bodyPr/>
        <a:lstStyle/>
        <a:p>
          <a:pPr algn="l"/>
          <a:r>
            <a:rPr lang="de-DE" sz="900" b="1" dirty="0" smtClean="0">
              <a:solidFill>
                <a:schemeClr val="tx1"/>
              </a:solidFill>
            </a:rPr>
            <a:t>Einheitliche, pädagogische Haltung sowie gelingende, positive Teamarbeit</a:t>
          </a:r>
        </a:p>
        <a:p>
          <a:pPr algn="l"/>
          <a:r>
            <a:rPr lang="de-DE" sz="900" b="0" dirty="0" smtClean="0">
              <a:solidFill>
                <a:schemeClr val="tx1"/>
              </a:solidFill>
            </a:rPr>
            <a:t>- </a:t>
          </a:r>
          <a:r>
            <a:rPr lang="de-DE" sz="900" dirty="0" smtClean="0">
              <a:solidFill>
                <a:schemeClr val="tx1"/>
              </a:solidFill>
            </a:rPr>
            <a:t>wertschätzender Umgang sowie respektvolle als auch akzeptierende Kommunikation im Team, mit den Kindern sowie den Eltern</a:t>
          </a:r>
        </a:p>
        <a:p>
          <a:pPr algn="l"/>
          <a:r>
            <a:rPr lang="de-DE" sz="900" b="0" dirty="0" smtClean="0">
              <a:solidFill>
                <a:schemeClr val="tx1"/>
              </a:solidFill>
            </a:rPr>
            <a:t>- Fachlicher Austausch sowie eine positive Haltung bzgl. </a:t>
          </a:r>
          <a:r>
            <a:rPr lang="de-DE" sz="900" dirty="0" smtClean="0">
              <a:solidFill>
                <a:schemeClr val="tx1"/>
              </a:solidFill>
            </a:rPr>
            <a:t>konstruktiver Kritik im Team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starke Orientierung sowie Beobachtung der Lebenswelt als auch des Sozialraums der Klient*innen -&gt; lebensweltorientierte Tagesstruktur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lösungs- und ressourcenorientiertes Arbeiten</a:t>
          </a:r>
          <a:endParaRPr lang="de-DE" sz="900" b="0" dirty="0">
            <a:solidFill>
              <a:schemeClr val="tx1"/>
            </a:solidFill>
          </a:endParaRPr>
        </a:p>
      </dgm:t>
    </dgm:pt>
    <dgm:pt modelId="{1AA31E3E-580D-4679-9F26-7DB891445FC8}" type="parTrans" cxnId="{3DECAE49-0654-40FD-9B21-356DD4AC4770}">
      <dgm:prSet/>
      <dgm:spPr/>
      <dgm:t>
        <a:bodyPr/>
        <a:lstStyle/>
        <a:p>
          <a:endParaRPr lang="de-DE"/>
        </a:p>
      </dgm:t>
    </dgm:pt>
    <dgm:pt modelId="{C5F42FBA-0EE5-44FA-AB8A-E2576DAEEA84}" type="sibTrans" cxnId="{3DECAE49-0654-40FD-9B21-356DD4AC4770}">
      <dgm:prSet/>
      <dgm:spPr/>
      <dgm:t>
        <a:bodyPr/>
        <a:lstStyle/>
        <a:p>
          <a:endParaRPr lang="de-DE"/>
        </a:p>
      </dgm:t>
    </dgm:pt>
    <dgm:pt modelId="{DBD6BF59-AD04-4FDC-A157-18E5C40DCE89}" type="pres">
      <dgm:prSet presAssocID="{91CA5DA5-2DA6-40C5-8412-E89D2C631AC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D6A9355-3ABB-4328-882B-263D8FD4C3E7}" type="pres">
      <dgm:prSet presAssocID="{0DA34B34-F146-4CBA-9BD6-87DDCAF805C5}" presName="root1" presStyleCnt="0"/>
      <dgm:spPr/>
    </dgm:pt>
    <dgm:pt modelId="{250F4BD0-BBDC-45CC-B801-95A0D5F88DE8}" type="pres">
      <dgm:prSet presAssocID="{0DA34B34-F146-4CBA-9BD6-87DDCAF805C5}" presName="LevelOneTextNode" presStyleLbl="node0" presStyleIdx="0" presStyleCnt="1" custScaleX="224019" custScaleY="163197" custLinFactX="-100000" custLinFactNeighborX="-141807" custLinFactNeighborY="843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57B8CCB-129E-4DD9-8F9E-AE2EE901F75D}" type="pres">
      <dgm:prSet presAssocID="{0DA34B34-F146-4CBA-9BD6-87DDCAF805C5}" presName="level2hierChild" presStyleCnt="0"/>
      <dgm:spPr/>
    </dgm:pt>
    <dgm:pt modelId="{9526ABB1-75A6-4822-BA3C-4962C9B655D7}" type="pres">
      <dgm:prSet presAssocID="{55697A6F-0EEF-4F90-9646-394BC91C7CAD}" presName="conn2-1" presStyleLbl="parChTrans1D2" presStyleIdx="0" presStyleCnt="2"/>
      <dgm:spPr/>
      <dgm:t>
        <a:bodyPr/>
        <a:lstStyle/>
        <a:p>
          <a:endParaRPr lang="de-DE"/>
        </a:p>
      </dgm:t>
    </dgm:pt>
    <dgm:pt modelId="{2F3A3FD5-095C-4478-9424-564D670E5D15}" type="pres">
      <dgm:prSet presAssocID="{55697A6F-0EEF-4F90-9646-394BC91C7CAD}" presName="connTx" presStyleLbl="parChTrans1D2" presStyleIdx="0" presStyleCnt="2"/>
      <dgm:spPr/>
      <dgm:t>
        <a:bodyPr/>
        <a:lstStyle/>
        <a:p>
          <a:endParaRPr lang="de-DE"/>
        </a:p>
      </dgm:t>
    </dgm:pt>
    <dgm:pt modelId="{041DE808-FEAB-468A-A38B-A725DCC36CAD}" type="pres">
      <dgm:prSet presAssocID="{6F855E5C-4FE7-45CB-A9EF-5A6C5767D46A}" presName="root2" presStyleCnt="0"/>
      <dgm:spPr/>
    </dgm:pt>
    <dgm:pt modelId="{ECCDBF20-B95F-4D31-A28A-634E261E5154}" type="pres">
      <dgm:prSet presAssocID="{6F855E5C-4FE7-45CB-A9EF-5A6C5767D46A}" presName="LevelTwoTextNode" presStyleLbl="node2" presStyleIdx="0" presStyleCnt="2" custScaleX="154555" custLinFactNeighborX="-17988" custLinFactNeighborY="4965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CD3E23C-46DC-4055-9157-2212E680A610}" type="pres">
      <dgm:prSet presAssocID="{6F855E5C-4FE7-45CB-A9EF-5A6C5767D46A}" presName="level3hierChild" presStyleCnt="0"/>
      <dgm:spPr/>
    </dgm:pt>
    <dgm:pt modelId="{DF8D3C1A-5AFF-411A-A384-19CF24780547}" type="pres">
      <dgm:prSet presAssocID="{9FF65F77-FBDF-40C2-A61B-55A6F293A917}" presName="conn2-1" presStyleLbl="parChTrans1D3" presStyleIdx="0" presStyleCnt="8"/>
      <dgm:spPr/>
      <dgm:t>
        <a:bodyPr/>
        <a:lstStyle/>
        <a:p>
          <a:endParaRPr lang="de-DE"/>
        </a:p>
      </dgm:t>
    </dgm:pt>
    <dgm:pt modelId="{DB45D271-48E7-4690-91B3-C690C62AFA63}" type="pres">
      <dgm:prSet presAssocID="{9FF65F77-FBDF-40C2-A61B-55A6F293A917}" presName="connTx" presStyleLbl="parChTrans1D3" presStyleIdx="0" presStyleCnt="8"/>
      <dgm:spPr/>
      <dgm:t>
        <a:bodyPr/>
        <a:lstStyle/>
        <a:p>
          <a:endParaRPr lang="de-DE"/>
        </a:p>
      </dgm:t>
    </dgm:pt>
    <dgm:pt modelId="{7DFC35B6-41FC-4A69-9056-5F7CA5F4523B}" type="pres">
      <dgm:prSet presAssocID="{65774097-2C99-4CE3-9F18-5ACF7D887E11}" presName="root2" presStyleCnt="0"/>
      <dgm:spPr/>
    </dgm:pt>
    <dgm:pt modelId="{51CC9C85-9F4D-4ECD-93CA-2DCF2761E3D6}" type="pres">
      <dgm:prSet presAssocID="{65774097-2C99-4CE3-9F18-5ACF7D887E11}" presName="LevelTwoTextNode" presStyleLbl="node3" presStyleIdx="0" presStyleCnt="8" custScaleX="586028" custScaleY="388402" custLinFactNeighborX="-4767" custLinFactNeighborY="-710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CE1D716-9BD1-4022-BC62-8069CE740DEC}" type="pres">
      <dgm:prSet presAssocID="{65774097-2C99-4CE3-9F18-5ACF7D887E11}" presName="level3hierChild" presStyleCnt="0"/>
      <dgm:spPr/>
    </dgm:pt>
    <dgm:pt modelId="{491C2D91-0A1D-4C7B-A62A-899DC6E600AB}" type="pres">
      <dgm:prSet presAssocID="{00B29E06-8003-43BA-8A31-D4ABB7098DED}" presName="conn2-1" presStyleLbl="parChTrans1D3" presStyleIdx="1" presStyleCnt="8"/>
      <dgm:spPr/>
      <dgm:t>
        <a:bodyPr/>
        <a:lstStyle/>
        <a:p>
          <a:endParaRPr lang="de-DE"/>
        </a:p>
      </dgm:t>
    </dgm:pt>
    <dgm:pt modelId="{50C40E89-7F8D-4911-B7AC-B1232048BA61}" type="pres">
      <dgm:prSet presAssocID="{00B29E06-8003-43BA-8A31-D4ABB7098DED}" presName="connTx" presStyleLbl="parChTrans1D3" presStyleIdx="1" presStyleCnt="8"/>
      <dgm:spPr/>
      <dgm:t>
        <a:bodyPr/>
        <a:lstStyle/>
        <a:p>
          <a:endParaRPr lang="de-DE"/>
        </a:p>
      </dgm:t>
    </dgm:pt>
    <dgm:pt modelId="{F284E0F3-FD86-4597-B1BD-E17A4E9F3DE2}" type="pres">
      <dgm:prSet presAssocID="{1DCE4C7E-1C22-4BAC-A727-7AEE9B7C5604}" presName="root2" presStyleCnt="0"/>
      <dgm:spPr/>
    </dgm:pt>
    <dgm:pt modelId="{CD0C2E9E-EB3D-4602-B8DC-5DCDA1B6333F}" type="pres">
      <dgm:prSet presAssocID="{1DCE4C7E-1C22-4BAC-A727-7AEE9B7C5604}" presName="LevelTwoTextNode" presStyleLbl="node3" presStyleIdx="1" presStyleCnt="8" custScaleX="1345069" custScaleY="405648" custLinFactNeighborX="-987" custLinFactNeighborY="-4748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D582E35-4344-4B78-93D7-034A5BAC3424}" type="pres">
      <dgm:prSet presAssocID="{1DCE4C7E-1C22-4BAC-A727-7AEE9B7C5604}" presName="level3hierChild" presStyleCnt="0"/>
      <dgm:spPr/>
    </dgm:pt>
    <dgm:pt modelId="{BAA3D021-476C-4043-9F68-5867BF888351}" type="pres">
      <dgm:prSet presAssocID="{939ACBAA-87CC-4B5B-A12F-016525DD3758}" presName="conn2-1" presStyleLbl="parChTrans1D3" presStyleIdx="2" presStyleCnt="8"/>
      <dgm:spPr/>
      <dgm:t>
        <a:bodyPr/>
        <a:lstStyle/>
        <a:p>
          <a:endParaRPr lang="de-DE"/>
        </a:p>
      </dgm:t>
    </dgm:pt>
    <dgm:pt modelId="{C18F0D3A-764A-4A3F-8240-B101B8C974FC}" type="pres">
      <dgm:prSet presAssocID="{939ACBAA-87CC-4B5B-A12F-016525DD3758}" presName="connTx" presStyleLbl="parChTrans1D3" presStyleIdx="2" presStyleCnt="8"/>
      <dgm:spPr/>
      <dgm:t>
        <a:bodyPr/>
        <a:lstStyle/>
        <a:p>
          <a:endParaRPr lang="de-DE"/>
        </a:p>
      </dgm:t>
    </dgm:pt>
    <dgm:pt modelId="{29934BED-DA84-4A55-9D42-6A7B58A32BDC}" type="pres">
      <dgm:prSet presAssocID="{BA1B187F-F2B9-41A6-A2BE-C1D8E7A7C7D9}" presName="root2" presStyleCnt="0"/>
      <dgm:spPr/>
    </dgm:pt>
    <dgm:pt modelId="{E0173B48-A4C0-4521-8B69-E490640FBBAA}" type="pres">
      <dgm:prSet presAssocID="{BA1B187F-F2B9-41A6-A2BE-C1D8E7A7C7D9}" presName="LevelTwoTextNode" presStyleLbl="node3" presStyleIdx="2" presStyleCnt="8" custScaleX="723857" custScaleY="236832" custLinFactNeighborX="-4040" custLinFactNeighborY="-3293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D3EB982-ECB6-41AF-AE61-B353CBA49E62}" type="pres">
      <dgm:prSet presAssocID="{BA1B187F-F2B9-41A6-A2BE-C1D8E7A7C7D9}" presName="level3hierChild" presStyleCnt="0"/>
      <dgm:spPr/>
    </dgm:pt>
    <dgm:pt modelId="{4F06760A-7741-4AD0-A428-5AF49381C09D}" type="pres">
      <dgm:prSet presAssocID="{E90263B7-63BA-4E14-AB0F-6561A0DD45D5}" presName="conn2-1" presStyleLbl="parChTrans1D3" presStyleIdx="3" presStyleCnt="8"/>
      <dgm:spPr/>
      <dgm:t>
        <a:bodyPr/>
        <a:lstStyle/>
        <a:p>
          <a:endParaRPr lang="de-DE"/>
        </a:p>
      </dgm:t>
    </dgm:pt>
    <dgm:pt modelId="{28979174-EA2B-4BB5-A483-704BE756E6EB}" type="pres">
      <dgm:prSet presAssocID="{E90263B7-63BA-4E14-AB0F-6561A0DD45D5}" presName="connTx" presStyleLbl="parChTrans1D3" presStyleIdx="3" presStyleCnt="8"/>
      <dgm:spPr/>
      <dgm:t>
        <a:bodyPr/>
        <a:lstStyle/>
        <a:p>
          <a:endParaRPr lang="de-DE"/>
        </a:p>
      </dgm:t>
    </dgm:pt>
    <dgm:pt modelId="{F2EB4B31-3DDF-42DB-BF4E-175565A6525B}" type="pres">
      <dgm:prSet presAssocID="{441CC782-28B2-4B39-94FC-A0EB666B21B7}" presName="root2" presStyleCnt="0"/>
      <dgm:spPr/>
    </dgm:pt>
    <dgm:pt modelId="{1077AE52-0408-4EE1-8593-5D4A91AE51D7}" type="pres">
      <dgm:prSet presAssocID="{441CC782-28B2-4B39-94FC-A0EB666B21B7}" presName="LevelTwoTextNode" presStyleLbl="node3" presStyleIdx="3" presStyleCnt="8" custScaleX="1339903" custScaleY="179610" custLinFactNeighborX="-4040" custLinFactNeighborY="-2934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F28D6C9-3C50-401B-9B27-6263612943D5}" type="pres">
      <dgm:prSet presAssocID="{441CC782-28B2-4B39-94FC-A0EB666B21B7}" presName="level3hierChild" presStyleCnt="0"/>
      <dgm:spPr/>
    </dgm:pt>
    <dgm:pt modelId="{9CCBCB21-5E61-491F-A40A-E46854D4484A}" type="pres">
      <dgm:prSet presAssocID="{77D12477-0CBC-48B8-B95D-538E0058BE94}" presName="conn2-1" presStyleLbl="parChTrans1D3" presStyleIdx="4" presStyleCnt="8"/>
      <dgm:spPr/>
      <dgm:t>
        <a:bodyPr/>
        <a:lstStyle/>
        <a:p>
          <a:endParaRPr lang="de-DE"/>
        </a:p>
      </dgm:t>
    </dgm:pt>
    <dgm:pt modelId="{39436D3A-0654-474B-B5A4-6AFAAB87B645}" type="pres">
      <dgm:prSet presAssocID="{77D12477-0CBC-48B8-B95D-538E0058BE94}" presName="connTx" presStyleLbl="parChTrans1D3" presStyleIdx="4" presStyleCnt="8"/>
      <dgm:spPr/>
      <dgm:t>
        <a:bodyPr/>
        <a:lstStyle/>
        <a:p>
          <a:endParaRPr lang="de-DE"/>
        </a:p>
      </dgm:t>
    </dgm:pt>
    <dgm:pt modelId="{A9DB1110-1961-4E97-9B0B-183AF8E9E3CC}" type="pres">
      <dgm:prSet presAssocID="{0C0BB6D8-CAD7-480D-A996-51CF6FD7ECCE}" presName="root2" presStyleCnt="0"/>
      <dgm:spPr/>
    </dgm:pt>
    <dgm:pt modelId="{C8A9DF42-C33A-4F30-B816-3F84E21214DE}" type="pres">
      <dgm:prSet presAssocID="{0C0BB6D8-CAD7-480D-A996-51CF6FD7ECCE}" presName="LevelTwoTextNode" presStyleLbl="node3" presStyleIdx="4" presStyleCnt="8" custScaleX="751010" custScaleY="331070" custLinFactNeighborX="-4040" custLinFactNeighborY="-1536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A08E33B-0C1B-46D0-A306-E33B1AF4BEBE}" type="pres">
      <dgm:prSet presAssocID="{0C0BB6D8-CAD7-480D-A996-51CF6FD7ECCE}" presName="level3hierChild" presStyleCnt="0"/>
      <dgm:spPr/>
    </dgm:pt>
    <dgm:pt modelId="{56486B8B-5AFF-414D-AAF4-85ECD170957E}" type="pres">
      <dgm:prSet presAssocID="{1AA31E3E-580D-4679-9F26-7DB891445FC8}" presName="conn2-1" presStyleLbl="parChTrans1D3" presStyleIdx="5" presStyleCnt="8"/>
      <dgm:spPr/>
      <dgm:t>
        <a:bodyPr/>
        <a:lstStyle/>
        <a:p>
          <a:endParaRPr lang="de-DE"/>
        </a:p>
      </dgm:t>
    </dgm:pt>
    <dgm:pt modelId="{A9B8CEEE-D846-4795-8E44-AFD4D1CB4F2D}" type="pres">
      <dgm:prSet presAssocID="{1AA31E3E-580D-4679-9F26-7DB891445FC8}" presName="connTx" presStyleLbl="parChTrans1D3" presStyleIdx="5" presStyleCnt="8"/>
      <dgm:spPr/>
      <dgm:t>
        <a:bodyPr/>
        <a:lstStyle/>
        <a:p>
          <a:endParaRPr lang="de-DE"/>
        </a:p>
      </dgm:t>
    </dgm:pt>
    <dgm:pt modelId="{7441886D-C9F0-4BFC-8BF4-90A9E69FAB9E}" type="pres">
      <dgm:prSet presAssocID="{AEECFFA6-E2EA-4BA3-B686-DC30808D462C}" presName="root2" presStyleCnt="0"/>
      <dgm:spPr/>
    </dgm:pt>
    <dgm:pt modelId="{0CFABBC2-0546-41F6-9D43-46E4A6982A90}" type="pres">
      <dgm:prSet presAssocID="{AEECFFA6-E2EA-4BA3-B686-DC30808D462C}" presName="LevelTwoTextNode" presStyleLbl="node3" presStyleIdx="5" presStyleCnt="8" custScaleX="1325873" custScaleY="400525" custLinFactNeighborX="-4040" custLinFactNeighborY="-239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8F0037B-2E51-4917-9E74-3F2ED8AACF31}" type="pres">
      <dgm:prSet presAssocID="{AEECFFA6-E2EA-4BA3-B686-DC30808D462C}" presName="level3hierChild" presStyleCnt="0"/>
      <dgm:spPr/>
    </dgm:pt>
    <dgm:pt modelId="{BE6E326D-7D10-41EA-BE95-A51A12217A27}" type="pres">
      <dgm:prSet presAssocID="{9144CA8F-C548-4C01-8E36-51993583A3EA}" presName="conn2-1" presStyleLbl="parChTrans1D2" presStyleIdx="1" presStyleCnt="2"/>
      <dgm:spPr/>
      <dgm:t>
        <a:bodyPr/>
        <a:lstStyle/>
        <a:p>
          <a:endParaRPr lang="de-DE"/>
        </a:p>
      </dgm:t>
    </dgm:pt>
    <dgm:pt modelId="{13F069D2-152F-4540-8D56-EAECC67D8023}" type="pres">
      <dgm:prSet presAssocID="{9144CA8F-C548-4C01-8E36-51993583A3EA}" presName="connTx" presStyleLbl="parChTrans1D2" presStyleIdx="1" presStyleCnt="2"/>
      <dgm:spPr/>
      <dgm:t>
        <a:bodyPr/>
        <a:lstStyle/>
        <a:p>
          <a:endParaRPr lang="de-DE"/>
        </a:p>
      </dgm:t>
    </dgm:pt>
    <dgm:pt modelId="{D9D7D930-8FC3-4FD9-8B57-9E2CD2E8D190}" type="pres">
      <dgm:prSet presAssocID="{98A66E11-BFBA-40DE-BBCE-2C133D0A6355}" presName="root2" presStyleCnt="0"/>
      <dgm:spPr/>
    </dgm:pt>
    <dgm:pt modelId="{010CA16E-7716-4A3B-B402-CE2558FB23BF}" type="pres">
      <dgm:prSet presAssocID="{98A66E11-BFBA-40DE-BBCE-2C133D0A6355}" presName="LevelTwoTextNode" presStyleLbl="node2" presStyleIdx="1" presStyleCnt="2" custScaleX="197360" custLinFactNeighborX="-17988" custLinFactNeighborY="-3423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48B53F6-53A5-459F-950F-3D2AF46BD4F4}" type="pres">
      <dgm:prSet presAssocID="{98A66E11-BFBA-40DE-BBCE-2C133D0A6355}" presName="level3hierChild" presStyleCnt="0"/>
      <dgm:spPr/>
    </dgm:pt>
    <dgm:pt modelId="{56249E04-A110-498A-9080-B64FB5E3EE69}" type="pres">
      <dgm:prSet presAssocID="{49EF51CE-B005-4CD1-8920-B4E47D01B4FC}" presName="conn2-1" presStyleLbl="parChTrans1D3" presStyleIdx="6" presStyleCnt="8"/>
      <dgm:spPr/>
      <dgm:t>
        <a:bodyPr/>
        <a:lstStyle/>
        <a:p>
          <a:endParaRPr lang="de-DE"/>
        </a:p>
      </dgm:t>
    </dgm:pt>
    <dgm:pt modelId="{80902364-B5F4-46A7-85E6-AC33D2D56A2F}" type="pres">
      <dgm:prSet presAssocID="{49EF51CE-B005-4CD1-8920-B4E47D01B4FC}" presName="connTx" presStyleLbl="parChTrans1D3" presStyleIdx="6" presStyleCnt="8"/>
      <dgm:spPr/>
      <dgm:t>
        <a:bodyPr/>
        <a:lstStyle/>
        <a:p>
          <a:endParaRPr lang="de-DE"/>
        </a:p>
      </dgm:t>
    </dgm:pt>
    <dgm:pt modelId="{C8D04201-3F41-43F4-993A-B4D10E7A10B1}" type="pres">
      <dgm:prSet presAssocID="{B680057C-75B5-4365-9F11-5C3A94E7A4F6}" presName="root2" presStyleCnt="0"/>
      <dgm:spPr/>
    </dgm:pt>
    <dgm:pt modelId="{F4F14B89-7AB2-4B8A-BF6E-988B58EDE511}" type="pres">
      <dgm:prSet presAssocID="{B680057C-75B5-4365-9F11-5C3A94E7A4F6}" presName="LevelTwoTextNode" presStyleLbl="node3" presStyleIdx="6" presStyleCnt="8" custScaleX="1290691" custScaleY="295759" custLinFactNeighborX="-26930" custLinFactNeighborY="779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86877DC-46CC-4F1A-A0F8-88149B095787}" type="pres">
      <dgm:prSet presAssocID="{B680057C-75B5-4365-9F11-5C3A94E7A4F6}" presName="level3hierChild" presStyleCnt="0"/>
      <dgm:spPr/>
    </dgm:pt>
    <dgm:pt modelId="{71D11E38-1DF7-40F4-B11C-A3D04A0D0383}" type="pres">
      <dgm:prSet presAssocID="{3E0479DB-9374-4457-8361-A89283936DFE}" presName="conn2-1" presStyleLbl="parChTrans1D3" presStyleIdx="7" presStyleCnt="8"/>
      <dgm:spPr/>
      <dgm:t>
        <a:bodyPr/>
        <a:lstStyle/>
        <a:p>
          <a:endParaRPr lang="de-DE"/>
        </a:p>
      </dgm:t>
    </dgm:pt>
    <dgm:pt modelId="{08AE434E-DE5F-4D45-9BD1-741AB8397F31}" type="pres">
      <dgm:prSet presAssocID="{3E0479DB-9374-4457-8361-A89283936DFE}" presName="connTx" presStyleLbl="parChTrans1D3" presStyleIdx="7" presStyleCnt="8"/>
      <dgm:spPr/>
      <dgm:t>
        <a:bodyPr/>
        <a:lstStyle/>
        <a:p>
          <a:endParaRPr lang="de-DE"/>
        </a:p>
      </dgm:t>
    </dgm:pt>
    <dgm:pt modelId="{3EC6B429-E231-47A4-A4AF-67A927D90CD9}" type="pres">
      <dgm:prSet presAssocID="{0B5967BF-2646-4628-90F3-38973CE47BFE}" presName="root2" presStyleCnt="0"/>
      <dgm:spPr/>
    </dgm:pt>
    <dgm:pt modelId="{D9E0A612-E31F-4527-A016-49F3A4FDD174}" type="pres">
      <dgm:prSet presAssocID="{0B5967BF-2646-4628-90F3-38973CE47BFE}" presName="LevelTwoTextNode" presStyleLbl="node3" presStyleIdx="7" presStyleCnt="8" custScaleX="1331171" custScaleY="233327" custLinFactNeighborX="-26930" custLinFactNeighborY="922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11E4F37-9050-40B9-8992-9143E7CFBB37}" type="pres">
      <dgm:prSet presAssocID="{0B5967BF-2646-4628-90F3-38973CE47BFE}" presName="level3hierChild" presStyleCnt="0"/>
      <dgm:spPr/>
    </dgm:pt>
  </dgm:ptLst>
  <dgm:cxnLst>
    <dgm:cxn modelId="{A77AC1A4-F1FA-41B4-B9D2-30E26606903A}" type="presOf" srcId="{441CC782-28B2-4B39-94FC-A0EB666B21B7}" destId="{1077AE52-0408-4EE1-8593-5D4A91AE51D7}" srcOrd="0" destOrd="0" presId="urn:microsoft.com/office/officeart/2005/8/layout/hierarchy2"/>
    <dgm:cxn modelId="{D325857E-CCFA-4012-917F-45ECB9E6A140}" srcId="{6F855E5C-4FE7-45CB-A9EF-5A6C5767D46A}" destId="{65774097-2C99-4CE3-9F18-5ACF7D887E11}" srcOrd="0" destOrd="0" parTransId="{9FF65F77-FBDF-40C2-A61B-55A6F293A917}" sibTransId="{11BFFD29-F9A4-480D-8FC5-C58761978A14}"/>
    <dgm:cxn modelId="{215F93A4-56E9-4678-B79A-8F9AC7FAE051}" srcId="{0DA34B34-F146-4CBA-9BD6-87DDCAF805C5}" destId="{6F855E5C-4FE7-45CB-A9EF-5A6C5767D46A}" srcOrd="0" destOrd="0" parTransId="{55697A6F-0EEF-4F90-9646-394BC91C7CAD}" sibTransId="{9FFC7CA1-44B0-41D8-9BEE-2E7D209E1198}"/>
    <dgm:cxn modelId="{8B8E279A-55D3-49A3-AC84-3DE271C68ACE}" type="presOf" srcId="{3E0479DB-9374-4457-8361-A89283936DFE}" destId="{08AE434E-DE5F-4D45-9BD1-741AB8397F31}" srcOrd="1" destOrd="0" presId="urn:microsoft.com/office/officeart/2005/8/layout/hierarchy2"/>
    <dgm:cxn modelId="{692D2A06-531B-49A9-A55A-29ABC9C28926}" type="presOf" srcId="{939ACBAA-87CC-4B5B-A12F-016525DD3758}" destId="{C18F0D3A-764A-4A3F-8240-B101B8C974FC}" srcOrd="1" destOrd="0" presId="urn:microsoft.com/office/officeart/2005/8/layout/hierarchy2"/>
    <dgm:cxn modelId="{FB22EA53-8410-42E2-A0AD-7A124D9566D9}" srcId="{0DA34B34-F146-4CBA-9BD6-87DDCAF805C5}" destId="{98A66E11-BFBA-40DE-BBCE-2C133D0A6355}" srcOrd="1" destOrd="0" parTransId="{9144CA8F-C548-4C01-8E36-51993583A3EA}" sibTransId="{ACC361A8-2DB6-402B-B477-F8590D9C5238}"/>
    <dgm:cxn modelId="{7A75D98A-87C9-4291-BC5E-4A48DACAD818}" srcId="{91CA5DA5-2DA6-40C5-8412-E89D2C631AC6}" destId="{0DA34B34-F146-4CBA-9BD6-87DDCAF805C5}" srcOrd="0" destOrd="0" parTransId="{995FE830-E5D1-4D81-8BD4-E568F04DFDF7}" sibTransId="{A072EDD7-C8E7-4119-8988-51F4CD7922C4}"/>
    <dgm:cxn modelId="{FCCF3C8E-12F2-4FE7-B147-B0C3B7F176A3}" type="presOf" srcId="{6F855E5C-4FE7-45CB-A9EF-5A6C5767D46A}" destId="{ECCDBF20-B95F-4D31-A28A-634E261E5154}" srcOrd="0" destOrd="0" presId="urn:microsoft.com/office/officeart/2005/8/layout/hierarchy2"/>
    <dgm:cxn modelId="{198C5517-105F-45D0-871D-5194F76E797C}" type="presOf" srcId="{0B5967BF-2646-4628-90F3-38973CE47BFE}" destId="{D9E0A612-E31F-4527-A016-49F3A4FDD174}" srcOrd="0" destOrd="0" presId="urn:microsoft.com/office/officeart/2005/8/layout/hierarchy2"/>
    <dgm:cxn modelId="{BF633CC1-73A7-4E8B-816D-599CF24D5627}" type="presOf" srcId="{65774097-2C99-4CE3-9F18-5ACF7D887E11}" destId="{51CC9C85-9F4D-4ECD-93CA-2DCF2761E3D6}" srcOrd="0" destOrd="0" presId="urn:microsoft.com/office/officeart/2005/8/layout/hierarchy2"/>
    <dgm:cxn modelId="{E7C6981E-8B0A-4981-A5AC-17ECD5F6F58E}" type="presOf" srcId="{9FF65F77-FBDF-40C2-A61B-55A6F293A917}" destId="{DF8D3C1A-5AFF-411A-A384-19CF24780547}" srcOrd="0" destOrd="0" presId="urn:microsoft.com/office/officeart/2005/8/layout/hierarchy2"/>
    <dgm:cxn modelId="{18E33324-5BD8-49AE-A23B-B1D193CC7D2C}" type="presOf" srcId="{77D12477-0CBC-48B8-B95D-538E0058BE94}" destId="{9CCBCB21-5E61-491F-A40A-E46854D4484A}" srcOrd="0" destOrd="0" presId="urn:microsoft.com/office/officeart/2005/8/layout/hierarchy2"/>
    <dgm:cxn modelId="{4C260C88-3B5A-437E-AFF4-D4A873915BDC}" type="presOf" srcId="{77D12477-0CBC-48B8-B95D-538E0058BE94}" destId="{39436D3A-0654-474B-B5A4-6AFAAB87B645}" srcOrd="1" destOrd="0" presId="urn:microsoft.com/office/officeart/2005/8/layout/hierarchy2"/>
    <dgm:cxn modelId="{8B73E192-0507-4208-AC13-E1957A62FA00}" type="presOf" srcId="{BA1B187F-F2B9-41A6-A2BE-C1D8E7A7C7D9}" destId="{E0173B48-A4C0-4521-8B69-E490640FBBAA}" srcOrd="0" destOrd="0" presId="urn:microsoft.com/office/officeart/2005/8/layout/hierarchy2"/>
    <dgm:cxn modelId="{8BFA54AC-9641-491D-9BF5-086DF53AACFF}" type="presOf" srcId="{AEECFFA6-E2EA-4BA3-B686-DC30808D462C}" destId="{0CFABBC2-0546-41F6-9D43-46E4A6982A90}" srcOrd="0" destOrd="0" presId="urn:microsoft.com/office/officeart/2005/8/layout/hierarchy2"/>
    <dgm:cxn modelId="{4162BA38-A62F-405F-8DFD-2390B9617043}" type="presOf" srcId="{1DCE4C7E-1C22-4BAC-A727-7AEE9B7C5604}" destId="{CD0C2E9E-EB3D-4602-B8DC-5DCDA1B6333F}" srcOrd="0" destOrd="0" presId="urn:microsoft.com/office/officeart/2005/8/layout/hierarchy2"/>
    <dgm:cxn modelId="{4A509122-AD2F-40C7-BCD4-42EAB1956B42}" srcId="{6F855E5C-4FE7-45CB-A9EF-5A6C5767D46A}" destId="{441CC782-28B2-4B39-94FC-A0EB666B21B7}" srcOrd="3" destOrd="0" parTransId="{E90263B7-63BA-4E14-AB0F-6561A0DD45D5}" sibTransId="{ADBB8B41-4B12-4F80-939E-EFD03C655F11}"/>
    <dgm:cxn modelId="{7BD69657-2CF6-42E6-9CD1-7FD0AE361C3C}" type="presOf" srcId="{3E0479DB-9374-4457-8361-A89283936DFE}" destId="{71D11E38-1DF7-40F4-B11C-A3D04A0D0383}" srcOrd="0" destOrd="0" presId="urn:microsoft.com/office/officeart/2005/8/layout/hierarchy2"/>
    <dgm:cxn modelId="{B7BD8898-CD0F-44E8-BE41-FD9481614190}" srcId="{98A66E11-BFBA-40DE-BBCE-2C133D0A6355}" destId="{0B5967BF-2646-4628-90F3-38973CE47BFE}" srcOrd="1" destOrd="0" parTransId="{3E0479DB-9374-4457-8361-A89283936DFE}" sibTransId="{0602DE9C-C20A-4C8A-8059-F33100CBE067}"/>
    <dgm:cxn modelId="{69618261-BC30-4FC3-B342-58C7ED38789E}" type="presOf" srcId="{B680057C-75B5-4365-9F11-5C3A94E7A4F6}" destId="{F4F14B89-7AB2-4B8A-BF6E-988B58EDE511}" srcOrd="0" destOrd="0" presId="urn:microsoft.com/office/officeart/2005/8/layout/hierarchy2"/>
    <dgm:cxn modelId="{A782712D-5396-4E73-B25C-4876791B3974}" type="presOf" srcId="{0C0BB6D8-CAD7-480D-A996-51CF6FD7ECCE}" destId="{C8A9DF42-C33A-4F30-B816-3F84E21214DE}" srcOrd="0" destOrd="0" presId="urn:microsoft.com/office/officeart/2005/8/layout/hierarchy2"/>
    <dgm:cxn modelId="{D34F358E-0CB4-4946-88C8-4F8A93DC93B5}" srcId="{98A66E11-BFBA-40DE-BBCE-2C133D0A6355}" destId="{B680057C-75B5-4365-9F11-5C3A94E7A4F6}" srcOrd="0" destOrd="0" parTransId="{49EF51CE-B005-4CD1-8920-B4E47D01B4FC}" sibTransId="{9404A075-3017-439E-A2D6-78D5B18C7322}"/>
    <dgm:cxn modelId="{04E0859B-2C9B-41F0-BA5B-B9E0D3483EA3}" srcId="{6F855E5C-4FE7-45CB-A9EF-5A6C5767D46A}" destId="{BA1B187F-F2B9-41A6-A2BE-C1D8E7A7C7D9}" srcOrd="2" destOrd="0" parTransId="{939ACBAA-87CC-4B5B-A12F-016525DD3758}" sibTransId="{D2CE8F81-9E0A-4F5B-83A8-7EF7E028D286}"/>
    <dgm:cxn modelId="{16AC6E56-0CEA-4D33-A5BC-FFFBB7D56470}" type="presOf" srcId="{E90263B7-63BA-4E14-AB0F-6561A0DD45D5}" destId="{4F06760A-7741-4AD0-A428-5AF49381C09D}" srcOrd="0" destOrd="0" presId="urn:microsoft.com/office/officeart/2005/8/layout/hierarchy2"/>
    <dgm:cxn modelId="{BAB6344D-547C-4870-A1E5-1A5CBB79F958}" type="presOf" srcId="{00B29E06-8003-43BA-8A31-D4ABB7098DED}" destId="{491C2D91-0A1D-4C7B-A62A-899DC6E600AB}" srcOrd="0" destOrd="0" presId="urn:microsoft.com/office/officeart/2005/8/layout/hierarchy2"/>
    <dgm:cxn modelId="{7ED148BB-2186-4638-87C0-AF1322FB696C}" srcId="{6F855E5C-4FE7-45CB-A9EF-5A6C5767D46A}" destId="{0C0BB6D8-CAD7-480D-A996-51CF6FD7ECCE}" srcOrd="4" destOrd="0" parTransId="{77D12477-0CBC-48B8-B95D-538E0058BE94}" sibTransId="{3DCAD717-261C-47D2-ACC2-D40A8ACFA4DD}"/>
    <dgm:cxn modelId="{1FA0A529-6537-4340-9F2C-D5EE8E28FE5B}" type="presOf" srcId="{91CA5DA5-2DA6-40C5-8412-E89D2C631AC6}" destId="{DBD6BF59-AD04-4FDC-A157-18E5C40DCE89}" srcOrd="0" destOrd="0" presId="urn:microsoft.com/office/officeart/2005/8/layout/hierarchy2"/>
    <dgm:cxn modelId="{BFC97CB8-9245-46AC-B2AF-A5059FC4825A}" type="presOf" srcId="{1AA31E3E-580D-4679-9F26-7DB891445FC8}" destId="{A9B8CEEE-D846-4795-8E44-AFD4D1CB4F2D}" srcOrd="1" destOrd="0" presId="urn:microsoft.com/office/officeart/2005/8/layout/hierarchy2"/>
    <dgm:cxn modelId="{A78A371E-40C5-4DEF-B969-C7DC94C15171}" type="presOf" srcId="{939ACBAA-87CC-4B5B-A12F-016525DD3758}" destId="{BAA3D021-476C-4043-9F68-5867BF888351}" srcOrd="0" destOrd="0" presId="urn:microsoft.com/office/officeart/2005/8/layout/hierarchy2"/>
    <dgm:cxn modelId="{01DA80A2-D100-41FC-8C72-DB3BED86AAEB}" type="presOf" srcId="{1AA31E3E-580D-4679-9F26-7DB891445FC8}" destId="{56486B8B-5AFF-414D-AAF4-85ECD170957E}" srcOrd="0" destOrd="0" presId="urn:microsoft.com/office/officeart/2005/8/layout/hierarchy2"/>
    <dgm:cxn modelId="{8C7B004C-8ADD-4AEE-838C-0676B110C277}" srcId="{6F855E5C-4FE7-45CB-A9EF-5A6C5767D46A}" destId="{1DCE4C7E-1C22-4BAC-A727-7AEE9B7C5604}" srcOrd="1" destOrd="0" parTransId="{00B29E06-8003-43BA-8A31-D4ABB7098DED}" sibTransId="{E667563D-F62D-47C4-A545-63E8438F15D2}"/>
    <dgm:cxn modelId="{AD4B07F8-2644-4993-957E-5AA4C7D976BB}" type="presOf" srcId="{98A66E11-BFBA-40DE-BBCE-2C133D0A6355}" destId="{010CA16E-7716-4A3B-B402-CE2558FB23BF}" srcOrd="0" destOrd="0" presId="urn:microsoft.com/office/officeart/2005/8/layout/hierarchy2"/>
    <dgm:cxn modelId="{3DECAE49-0654-40FD-9B21-356DD4AC4770}" srcId="{6F855E5C-4FE7-45CB-A9EF-5A6C5767D46A}" destId="{AEECFFA6-E2EA-4BA3-B686-DC30808D462C}" srcOrd="5" destOrd="0" parTransId="{1AA31E3E-580D-4679-9F26-7DB891445FC8}" sibTransId="{C5F42FBA-0EE5-44FA-AB8A-E2576DAEEA84}"/>
    <dgm:cxn modelId="{A9909D46-47F8-46CA-9814-84E50EA0CDD9}" type="presOf" srcId="{55697A6F-0EEF-4F90-9646-394BC91C7CAD}" destId="{9526ABB1-75A6-4822-BA3C-4962C9B655D7}" srcOrd="0" destOrd="0" presId="urn:microsoft.com/office/officeart/2005/8/layout/hierarchy2"/>
    <dgm:cxn modelId="{0D805933-2AA5-47BF-8D4A-43C3961FB984}" type="presOf" srcId="{00B29E06-8003-43BA-8A31-D4ABB7098DED}" destId="{50C40E89-7F8D-4911-B7AC-B1232048BA61}" srcOrd="1" destOrd="0" presId="urn:microsoft.com/office/officeart/2005/8/layout/hierarchy2"/>
    <dgm:cxn modelId="{A97C9AC6-0139-4814-AF34-056B29334ECF}" type="presOf" srcId="{9144CA8F-C548-4C01-8E36-51993583A3EA}" destId="{13F069D2-152F-4540-8D56-EAECC67D8023}" srcOrd="1" destOrd="0" presId="urn:microsoft.com/office/officeart/2005/8/layout/hierarchy2"/>
    <dgm:cxn modelId="{E5FFD371-4896-4EF5-8561-38DA73D8D29C}" type="presOf" srcId="{E90263B7-63BA-4E14-AB0F-6561A0DD45D5}" destId="{28979174-EA2B-4BB5-A483-704BE756E6EB}" srcOrd="1" destOrd="0" presId="urn:microsoft.com/office/officeart/2005/8/layout/hierarchy2"/>
    <dgm:cxn modelId="{25672963-E563-4D24-9771-540A3B12FF78}" type="presOf" srcId="{9144CA8F-C548-4C01-8E36-51993583A3EA}" destId="{BE6E326D-7D10-41EA-BE95-A51A12217A27}" srcOrd="0" destOrd="0" presId="urn:microsoft.com/office/officeart/2005/8/layout/hierarchy2"/>
    <dgm:cxn modelId="{53591FDC-9BD3-4246-886E-A3D894FE4A30}" type="presOf" srcId="{55697A6F-0EEF-4F90-9646-394BC91C7CAD}" destId="{2F3A3FD5-095C-4478-9424-564D670E5D15}" srcOrd="1" destOrd="0" presId="urn:microsoft.com/office/officeart/2005/8/layout/hierarchy2"/>
    <dgm:cxn modelId="{4C5AE023-6472-4F82-9FBD-34DE442C1DD8}" type="presOf" srcId="{49EF51CE-B005-4CD1-8920-B4E47D01B4FC}" destId="{56249E04-A110-498A-9080-B64FB5E3EE69}" srcOrd="0" destOrd="0" presId="urn:microsoft.com/office/officeart/2005/8/layout/hierarchy2"/>
    <dgm:cxn modelId="{8141C413-D8A4-4020-BF42-C993C61B4736}" type="presOf" srcId="{0DA34B34-F146-4CBA-9BD6-87DDCAF805C5}" destId="{250F4BD0-BBDC-45CC-B801-95A0D5F88DE8}" srcOrd="0" destOrd="0" presId="urn:microsoft.com/office/officeart/2005/8/layout/hierarchy2"/>
    <dgm:cxn modelId="{3E82C7B0-E84E-4871-AAD6-BD659F782949}" type="presOf" srcId="{49EF51CE-B005-4CD1-8920-B4E47D01B4FC}" destId="{80902364-B5F4-46A7-85E6-AC33D2D56A2F}" srcOrd="1" destOrd="0" presId="urn:microsoft.com/office/officeart/2005/8/layout/hierarchy2"/>
    <dgm:cxn modelId="{ACC88BCA-BC31-40EB-AE7F-5272B1316286}" type="presOf" srcId="{9FF65F77-FBDF-40C2-A61B-55A6F293A917}" destId="{DB45D271-48E7-4690-91B3-C690C62AFA63}" srcOrd="1" destOrd="0" presId="urn:microsoft.com/office/officeart/2005/8/layout/hierarchy2"/>
    <dgm:cxn modelId="{84D8E653-DDBC-4210-BFEC-8111C149DABD}" type="presParOf" srcId="{DBD6BF59-AD04-4FDC-A157-18E5C40DCE89}" destId="{5D6A9355-3ABB-4328-882B-263D8FD4C3E7}" srcOrd="0" destOrd="0" presId="urn:microsoft.com/office/officeart/2005/8/layout/hierarchy2"/>
    <dgm:cxn modelId="{25EBA642-59CF-4869-B991-08C901B457C8}" type="presParOf" srcId="{5D6A9355-3ABB-4328-882B-263D8FD4C3E7}" destId="{250F4BD0-BBDC-45CC-B801-95A0D5F88DE8}" srcOrd="0" destOrd="0" presId="urn:microsoft.com/office/officeart/2005/8/layout/hierarchy2"/>
    <dgm:cxn modelId="{CB262604-D3D0-429A-9420-C9F1F88DE228}" type="presParOf" srcId="{5D6A9355-3ABB-4328-882B-263D8FD4C3E7}" destId="{E57B8CCB-129E-4DD9-8F9E-AE2EE901F75D}" srcOrd="1" destOrd="0" presId="urn:microsoft.com/office/officeart/2005/8/layout/hierarchy2"/>
    <dgm:cxn modelId="{9DC97387-C044-4D4F-844B-7469383A6B32}" type="presParOf" srcId="{E57B8CCB-129E-4DD9-8F9E-AE2EE901F75D}" destId="{9526ABB1-75A6-4822-BA3C-4962C9B655D7}" srcOrd="0" destOrd="0" presId="urn:microsoft.com/office/officeart/2005/8/layout/hierarchy2"/>
    <dgm:cxn modelId="{452A4093-F2F9-4135-A4A3-0760FFE62D14}" type="presParOf" srcId="{9526ABB1-75A6-4822-BA3C-4962C9B655D7}" destId="{2F3A3FD5-095C-4478-9424-564D670E5D15}" srcOrd="0" destOrd="0" presId="urn:microsoft.com/office/officeart/2005/8/layout/hierarchy2"/>
    <dgm:cxn modelId="{207839B2-7E29-40DB-B734-FD503DB1608A}" type="presParOf" srcId="{E57B8CCB-129E-4DD9-8F9E-AE2EE901F75D}" destId="{041DE808-FEAB-468A-A38B-A725DCC36CAD}" srcOrd="1" destOrd="0" presId="urn:microsoft.com/office/officeart/2005/8/layout/hierarchy2"/>
    <dgm:cxn modelId="{83DD55BA-063A-4D38-A750-0A0F918CB2A8}" type="presParOf" srcId="{041DE808-FEAB-468A-A38B-A725DCC36CAD}" destId="{ECCDBF20-B95F-4D31-A28A-634E261E5154}" srcOrd="0" destOrd="0" presId="urn:microsoft.com/office/officeart/2005/8/layout/hierarchy2"/>
    <dgm:cxn modelId="{D3B19875-8473-46E2-BA0B-C1141718D15C}" type="presParOf" srcId="{041DE808-FEAB-468A-A38B-A725DCC36CAD}" destId="{3CD3E23C-46DC-4055-9157-2212E680A610}" srcOrd="1" destOrd="0" presId="urn:microsoft.com/office/officeart/2005/8/layout/hierarchy2"/>
    <dgm:cxn modelId="{4FCC410C-92DF-4FF0-AAE3-63F0669DBBA8}" type="presParOf" srcId="{3CD3E23C-46DC-4055-9157-2212E680A610}" destId="{DF8D3C1A-5AFF-411A-A384-19CF24780547}" srcOrd="0" destOrd="0" presId="urn:microsoft.com/office/officeart/2005/8/layout/hierarchy2"/>
    <dgm:cxn modelId="{E7FAC403-D42B-45D3-B4E7-D1B0192B9A07}" type="presParOf" srcId="{DF8D3C1A-5AFF-411A-A384-19CF24780547}" destId="{DB45D271-48E7-4690-91B3-C690C62AFA63}" srcOrd="0" destOrd="0" presId="urn:microsoft.com/office/officeart/2005/8/layout/hierarchy2"/>
    <dgm:cxn modelId="{C59D84D7-ADB7-44F0-B679-7FE50F77A872}" type="presParOf" srcId="{3CD3E23C-46DC-4055-9157-2212E680A610}" destId="{7DFC35B6-41FC-4A69-9056-5F7CA5F4523B}" srcOrd="1" destOrd="0" presId="urn:microsoft.com/office/officeart/2005/8/layout/hierarchy2"/>
    <dgm:cxn modelId="{CD29BFCD-20B5-408A-A374-D76969121741}" type="presParOf" srcId="{7DFC35B6-41FC-4A69-9056-5F7CA5F4523B}" destId="{51CC9C85-9F4D-4ECD-93CA-2DCF2761E3D6}" srcOrd="0" destOrd="0" presId="urn:microsoft.com/office/officeart/2005/8/layout/hierarchy2"/>
    <dgm:cxn modelId="{93D6B83A-FB2C-40B7-B3A5-173E28501C37}" type="presParOf" srcId="{7DFC35B6-41FC-4A69-9056-5F7CA5F4523B}" destId="{FCE1D716-9BD1-4022-BC62-8069CE740DEC}" srcOrd="1" destOrd="0" presId="urn:microsoft.com/office/officeart/2005/8/layout/hierarchy2"/>
    <dgm:cxn modelId="{42CEAEA1-C3DC-4522-A0D9-11500DEB7740}" type="presParOf" srcId="{3CD3E23C-46DC-4055-9157-2212E680A610}" destId="{491C2D91-0A1D-4C7B-A62A-899DC6E600AB}" srcOrd="2" destOrd="0" presId="urn:microsoft.com/office/officeart/2005/8/layout/hierarchy2"/>
    <dgm:cxn modelId="{1F6FC499-4C66-434C-9B57-DA26EC494B0A}" type="presParOf" srcId="{491C2D91-0A1D-4C7B-A62A-899DC6E600AB}" destId="{50C40E89-7F8D-4911-B7AC-B1232048BA61}" srcOrd="0" destOrd="0" presId="urn:microsoft.com/office/officeart/2005/8/layout/hierarchy2"/>
    <dgm:cxn modelId="{F50AB287-52B8-4B6F-9B50-519FD1D71F25}" type="presParOf" srcId="{3CD3E23C-46DC-4055-9157-2212E680A610}" destId="{F284E0F3-FD86-4597-B1BD-E17A4E9F3DE2}" srcOrd="3" destOrd="0" presId="urn:microsoft.com/office/officeart/2005/8/layout/hierarchy2"/>
    <dgm:cxn modelId="{D525DAAC-2409-4D93-B424-545301AAE6BF}" type="presParOf" srcId="{F284E0F3-FD86-4597-B1BD-E17A4E9F3DE2}" destId="{CD0C2E9E-EB3D-4602-B8DC-5DCDA1B6333F}" srcOrd="0" destOrd="0" presId="urn:microsoft.com/office/officeart/2005/8/layout/hierarchy2"/>
    <dgm:cxn modelId="{1389D56A-739C-4388-90B9-EAB8F8AAD8D3}" type="presParOf" srcId="{F284E0F3-FD86-4597-B1BD-E17A4E9F3DE2}" destId="{1D582E35-4344-4B78-93D7-034A5BAC3424}" srcOrd="1" destOrd="0" presId="urn:microsoft.com/office/officeart/2005/8/layout/hierarchy2"/>
    <dgm:cxn modelId="{3658D511-A6B5-411B-B232-03F7381F5EFE}" type="presParOf" srcId="{3CD3E23C-46DC-4055-9157-2212E680A610}" destId="{BAA3D021-476C-4043-9F68-5867BF888351}" srcOrd="4" destOrd="0" presId="urn:microsoft.com/office/officeart/2005/8/layout/hierarchy2"/>
    <dgm:cxn modelId="{DBC6EE25-A09A-4AD1-93FC-D0593AB591EB}" type="presParOf" srcId="{BAA3D021-476C-4043-9F68-5867BF888351}" destId="{C18F0D3A-764A-4A3F-8240-B101B8C974FC}" srcOrd="0" destOrd="0" presId="urn:microsoft.com/office/officeart/2005/8/layout/hierarchy2"/>
    <dgm:cxn modelId="{AE5495BA-C4B7-45F3-8DA0-A92CD0ECDE6C}" type="presParOf" srcId="{3CD3E23C-46DC-4055-9157-2212E680A610}" destId="{29934BED-DA84-4A55-9D42-6A7B58A32BDC}" srcOrd="5" destOrd="0" presId="urn:microsoft.com/office/officeart/2005/8/layout/hierarchy2"/>
    <dgm:cxn modelId="{92514EA0-8D68-43BD-868C-76862BB9F281}" type="presParOf" srcId="{29934BED-DA84-4A55-9D42-6A7B58A32BDC}" destId="{E0173B48-A4C0-4521-8B69-E490640FBBAA}" srcOrd="0" destOrd="0" presId="urn:microsoft.com/office/officeart/2005/8/layout/hierarchy2"/>
    <dgm:cxn modelId="{E36E2B3C-4EEC-414E-8AFD-E6FA536DCA1B}" type="presParOf" srcId="{29934BED-DA84-4A55-9D42-6A7B58A32BDC}" destId="{6D3EB982-ECB6-41AF-AE61-B353CBA49E62}" srcOrd="1" destOrd="0" presId="urn:microsoft.com/office/officeart/2005/8/layout/hierarchy2"/>
    <dgm:cxn modelId="{A28E9A93-FDE4-4F60-B534-F3E91ED80F9A}" type="presParOf" srcId="{3CD3E23C-46DC-4055-9157-2212E680A610}" destId="{4F06760A-7741-4AD0-A428-5AF49381C09D}" srcOrd="6" destOrd="0" presId="urn:microsoft.com/office/officeart/2005/8/layout/hierarchy2"/>
    <dgm:cxn modelId="{3A41B871-C46D-4FCF-BD4D-AA869A542F43}" type="presParOf" srcId="{4F06760A-7741-4AD0-A428-5AF49381C09D}" destId="{28979174-EA2B-4BB5-A483-704BE756E6EB}" srcOrd="0" destOrd="0" presId="urn:microsoft.com/office/officeart/2005/8/layout/hierarchy2"/>
    <dgm:cxn modelId="{47597F92-B62B-47B5-92F3-9D9E924DDFFF}" type="presParOf" srcId="{3CD3E23C-46DC-4055-9157-2212E680A610}" destId="{F2EB4B31-3DDF-42DB-BF4E-175565A6525B}" srcOrd="7" destOrd="0" presId="urn:microsoft.com/office/officeart/2005/8/layout/hierarchy2"/>
    <dgm:cxn modelId="{AA790D01-FE5A-4DB1-B3AF-46C9505D2D4B}" type="presParOf" srcId="{F2EB4B31-3DDF-42DB-BF4E-175565A6525B}" destId="{1077AE52-0408-4EE1-8593-5D4A91AE51D7}" srcOrd="0" destOrd="0" presId="urn:microsoft.com/office/officeart/2005/8/layout/hierarchy2"/>
    <dgm:cxn modelId="{A644C608-3796-4B72-867D-C6BB78D3474F}" type="presParOf" srcId="{F2EB4B31-3DDF-42DB-BF4E-175565A6525B}" destId="{0F28D6C9-3C50-401B-9B27-6263612943D5}" srcOrd="1" destOrd="0" presId="urn:microsoft.com/office/officeart/2005/8/layout/hierarchy2"/>
    <dgm:cxn modelId="{33E41C14-F968-4787-815A-93C7E59A1F83}" type="presParOf" srcId="{3CD3E23C-46DC-4055-9157-2212E680A610}" destId="{9CCBCB21-5E61-491F-A40A-E46854D4484A}" srcOrd="8" destOrd="0" presId="urn:microsoft.com/office/officeart/2005/8/layout/hierarchy2"/>
    <dgm:cxn modelId="{201B8974-7A5B-4AD6-9075-8B2573B8E58F}" type="presParOf" srcId="{9CCBCB21-5E61-491F-A40A-E46854D4484A}" destId="{39436D3A-0654-474B-B5A4-6AFAAB87B645}" srcOrd="0" destOrd="0" presId="urn:microsoft.com/office/officeart/2005/8/layout/hierarchy2"/>
    <dgm:cxn modelId="{87C3011C-918F-4BA7-8B23-568BA4800191}" type="presParOf" srcId="{3CD3E23C-46DC-4055-9157-2212E680A610}" destId="{A9DB1110-1961-4E97-9B0B-183AF8E9E3CC}" srcOrd="9" destOrd="0" presId="urn:microsoft.com/office/officeart/2005/8/layout/hierarchy2"/>
    <dgm:cxn modelId="{8BABD602-430A-41B8-87F8-B9B664EDAC11}" type="presParOf" srcId="{A9DB1110-1961-4E97-9B0B-183AF8E9E3CC}" destId="{C8A9DF42-C33A-4F30-B816-3F84E21214DE}" srcOrd="0" destOrd="0" presId="urn:microsoft.com/office/officeart/2005/8/layout/hierarchy2"/>
    <dgm:cxn modelId="{4AB05C86-C1C1-42B2-9C08-1E47C77364E5}" type="presParOf" srcId="{A9DB1110-1961-4E97-9B0B-183AF8E9E3CC}" destId="{DA08E33B-0C1B-46D0-A306-E33B1AF4BEBE}" srcOrd="1" destOrd="0" presId="urn:microsoft.com/office/officeart/2005/8/layout/hierarchy2"/>
    <dgm:cxn modelId="{39D9459D-A92D-4F3B-A84D-76B820623867}" type="presParOf" srcId="{3CD3E23C-46DC-4055-9157-2212E680A610}" destId="{56486B8B-5AFF-414D-AAF4-85ECD170957E}" srcOrd="10" destOrd="0" presId="urn:microsoft.com/office/officeart/2005/8/layout/hierarchy2"/>
    <dgm:cxn modelId="{47E35B91-8DB5-42E1-98D9-E203655B852E}" type="presParOf" srcId="{56486B8B-5AFF-414D-AAF4-85ECD170957E}" destId="{A9B8CEEE-D846-4795-8E44-AFD4D1CB4F2D}" srcOrd="0" destOrd="0" presId="urn:microsoft.com/office/officeart/2005/8/layout/hierarchy2"/>
    <dgm:cxn modelId="{445D490A-68CD-4F31-A7EE-5EF36CF1E06C}" type="presParOf" srcId="{3CD3E23C-46DC-4055-9157-2212E680A610}" destId="{7441886D-C9F0-4BFC-8BF4-90A9E69FAB9E}" srcOrd="11" destOrd="0" presId="urn:microsoft.com/office/officeart/2005/8/layout/hierarchy2"/>
    <dgm:cxn modelId="{C0269614-05EF-4AF1-93F6-4F094CEE603B}" type="presParOf" srcId="{7441886D-C9F0-4BFC-8BF4-90A9E69FAB9E}" destId="{0CFABBC2-0546-41F6-9D43-46E4A6982A90}" srcOrd="0" destOrd="0" presId="urn:microsoft.com/office/officeart/2005/8/layout/hierarchy2"/>
    <dgm:cxn modelId="{D2DF33BA-68DB-488D-A9C6-E58403FE62E4}" type="presParOf" srcId="{7441886D-C9F0-4BFC-8BF4-90A9E69FAB9E}" destId="{A8F0037B-2E51-4917-9E74-3F2ED8AACF31}" srcOrd="1" destOrd="0" presId="urn:microsoft.com/office/officeart/2005/8/layout/hierarchy2"/>
    <dgm:cxn modelId="{A19A41A4-DD2E-4387-BA3F-A8578C1AFC38}" type="presParOf" srcId="{E57B8CCB-129E-4DD9-8F9E-AE2EE901F75D}" destId="{BE6E326D-7D10-41EA-BE95-A51A12217A27}" srcOrd="2" destOrd="0" presId="urn:microsoft.com/office/officeart/2005/8/layout/hierarchy2"/>
    <dgm:cxn modelId="{CFC168CB-581D-433D-9447-8916ACC04613}" type="presParOf" srcId="{BE6E326D-7D10-41EA-BE95-A51A12217A27}" destId="{13F069D2-152F-4540-8D56-EAECC67D8023}" srcOrd="0" destOrd="0" presId="urn:microsoft.com/office/officeart/2005/8/layout/hierarchy2"/>
    <dgm:cxn modelId="{02E27405-230B-4E82-A04B-6C93D3A2932E}" type="presParOf" srcId="{E57B8CCB-129E-4DD9-8F9E-AE2EE901F75D}" destId="{D9D7D930-8FC3-4FD9-8B57-9E2CD2E8D190}" srcOrd="3" destOrd="0" presId="urn:microsoft.com/office/officeart/2005/8/layout/hierarchy2"/>
    <dgm:cxn modelId="{22AD6C5F-479B-4107-8DB3-472B8A50ACCF}" type="presParOf" srcId="{D9D7D930-8FC3-4FD9-8B57-9E2CD2E8D190}" destId="{010CA16E-7716-4A3B-B402-CE2558FB23BF}" srcOrd="0" destOrd="0" presId="urn:microsoft.com/office/officeart/2005/8/layout/hierarchy2"/>
    <dgm:cxn modelId="{4ECAD12D-8AFD-4CD0-9235-75D13B401C75}" type="presParOf" srcId="{D9D7D930-8FC3-4FD9-8B57-9E2CD2E8D190}" destId="{448B53F6-53A5-459F-950F-3D2AF46BD4F4}" srcOrd="1" destOrd="0" presId="urn:microsoft.com/office/officeart/2005/8/layout/hierarchy2"/>
    <dgm:cxn modelId="{3D27CB77-5C2D-47B9-B362-BE1A4C37F68C}" type="presParOf" srcId="{448B53F6-53A5-459F-950F-3D2AF46BD4F4}" destId="{56249E04-A110-498A-9080-B64FB5E3EE69}" srcOrd="0" destOrd="0" presId="urn:microsoft.com/office/officeart/2005/8/layout/hierarchy2"/>
    <dgm:cxn modelId="{D0AC3E5E-B2BF-4E34-9562-6C1802FC1848}" type="presParOf" srcId="{56249E04-A110-498A-9080-B64FB5E3EE69}" destId="{80902364-B5F4-46A7-85E6-AC33D2D56A2F}" srcOrd="0" destOrd="0" presId="urn:microsoft.com/office/officeart/2005/8/layout/hierarchy2"/>
    <dgm:cxn modelId="{E67AFB0F-A280-4985-BA19-45415CE270F0}" type="presParOf" srcId="{448B53F6-53A5-459F-950F-3D2AF46BD4F4}" destId="{C8D04201-3F41-43F4-993A-B4D10E7A10B1}" srcOrd="1" destOrd="0" presId="urn:microsoft.com/office/officeart/2005/8/layout/hierarchy2"/>
    <dgm:cxn modelId="{E50BD139-A580-4C6E-AB78-2734B505F99F}" type="presParOf" srcId="{C8D04201-3F41-43F4-993A-B4D10E7A10B1}" destId="{F4F14B89-7AB2-4B8A-BF6E-988B58EDE511}" srcOrd="0" destOrd="0" presId="urn:microsoft.com/office/officeart/2005/8/layout/hierarchy2"/>
    <dgm:cxn modelId="{DF79C85E-114C-4B0A-9F5D-C33AB345BBC6}" type="presParOf" srcId="{C8D04201-3F41-43F4-993A-B4D10E7A10B1}" destId="{586877DC-46CC-4F1A-A0F8-88149B095787}" srcOrd="1" destOrd="0" presId="urn:microsoft.com/office/officeart/2005/8/layout/hierarchy2"/>
    <dgm:cxn modelId="{3359BEB7-4904-49FF-A8E5-F7473FF6DA78}" type="presParOf" srcId="{448B53F6-53A5-459F-950F-3D2AF46BD4F4}" destId="{71D11E38-1DF7-40F4-B11C-A3D04A0D0383}" srcOrd="2" destOrd="0" presId="urn:microsoft.com/office/officeart/2005/8/layout/hierarchy2"/>
    <dgm:cxn modelId="{880CEC16-2DAE-44E4-8DE0-466FB3896F3A}" type="presParOf" srcId="{71D11E38-1DF7-40F4-B11C-A3D04A0D0383}" destId="{08AE434E-DE5F-4D45-9BD1-741AB8397F31}" srcOrd="0" destOrd="0" presId="urn:microsoft.com/office/officeart/2005/8/layout/hierarchy2"/>
    <dgm:cxn modelId="{97C4FEB2-6904-450D-8980-C89A89589B53}" type="presParOf" srcId="{448B53F6-53A5-459F-950F-3D2AF46BD4F4}" destId="{3EC6B429-E231-47A4-A4AF-67A927D90CD9}" srcOrd="3" destOrd="0" presId="urn:microsoft.com/office/officeart/2005/8/layout/hierarchy2"/>
    <dgm:cxn modelId="{011B7D66-803D-4C2B-8C84-7BBC177B408D}" type="presParOf" srcId="{3EC6B429-E231-47A4-A4AF-67A927D90CD9}" destId="{D9E0A612-E31F-4527-A016-49F3A4FDD174}" srcOrd="0" destOrd="0" presId="urn:microsoft.com/office/officeart/2005/8/layout/hierarchy2"/>
    <dgm:cxn modelId="{9202E973-97CF-42A2-AAFE-E62871F6E4FE}" type="presParOf" srcId="{3EC6B429-E231-47A4-A4AF-67A927D90CD9}" destId="{411E4F37-9050-40B9-8992-9143E7CFBB3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CA5DA5-2DA6-40C5-8412-E89D2C631AC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B98AE2E-2314-462C-90B1-9B789A596072}">
      <dgm:prSet phldrT="[Text]" custT="1"/>
      <dgm:spPr/>
      <dgm:t>
        <a:bodyPr/>
        <a:lstStyle/>
        <a:p>
          <a:r>
            <a:rPr lang="de-DE" sz="1200" b="1" dirty="0" smtClean="0">
              <a:solidFill>
                <a:schemeClr val="tx1"/>
              </a:solidFill>
            </a:rPr>
            <a:t>Stolpersteine</a:t>
          </a:r>
          <a:endParaRPr lang="de-DE" sz="1550" b="1" dirty="0">
            <a:solidFill>
              <a:schemeClr val="tx1"/>
            </a:solidFill>
          </a:endParaRPr>
        </a:p>
      </dgm:t>
    </dgm:pt>
    <dgm:pt modelId="{A4F0ACBC-E722-46BC-ADA0-57F46F61B8F5}" type="parTrans" cxnId="{8542C72E-95F1-417E-8E46-FA7337755356}">
      <dgm:prSet/>
      <dgm:spPr/>
      <dgm:t>
        <a:bodyPr/>
        <a:lstStyle/>
        <a:p>
          <a:endParaRPr lang="de-DE"/>
        </a:p>
      </dgm:t>
    </dgm:pt>
    <dgm:pt modelId="{D46A86F0-8689-4B7F-9BE0-3700CE3EE663}" type="sibTrans" cxnId="{8542C72E-95F1-417E-8E46-FA7337755356}">
      <dgm:prSet/>
      <dgm:spPr/>
      <dgm:t>
        <a:bodyPr/>
        <a:lstStyle/>
        <a:p>
          <a:endParaRPr lang="de-DE"/>
        </a:p>
      </dgm:t>
    </dgm:pt>
    <dgm:pt modelId="{6A3F0B4F-8004-4EA1-A97A-E2A7029C6EF3}">
      <dgm:prSet phldrT="[Text]" custT="1"/>
      <dgm:spPr/>
      <dgm:t>
        <a:bodyPr/>
        <a:lstStyle/>
        <a:p>
          <a:r>
            <a:rPr lang="de-DE" sz="1100" b="1" dirty="0" smtClean="0">
              <a:solidFill>
                <a:schemeClr val="tx1"/>
              </a:solidFill>
            </a:rPr>
            <a:t>inhaltlich</a:t>
          </a:r>
          <a:endParaRPr lang="de-DE" sz="1000" b="1" dirty="0">
            <a:solidFill>
              <a:schemeClr val="tx1"/>
            </a:solidFill>
          </a:endParaRPr>
        </a:p>
      </dgm:t>
    </dgm:pt>
    <dgm:pt modelId="{AE8D4999-B92E-499F-B92A-3D6A9C7CF8C0}" type="parTrans" cxnId="{FFFB86E6-7F2B-4AC4-AD46-2A460465A0BB}">
      <dgm:prSet/>
      <dgm:spPr/>
      <dgm:t>
        <a:bodyPr/>
        <a:lstStyle/>
        <a:p>
          <a:endParaRPr lang="de-DE"/>
        </a:p>
      </dgm:t>
    </dgm:pt>
    <dgm:pt modelId="{5E2716DC-3525-4722-81BD-49D4EA78B358}" type="sibTrans" cxnId="{FFFB86E6-7F2B-4AC4-AD46-2A460465A0BB}">
      <dgm:prSet/>
      <dgm:spPr/>
      <dgm:t>
        <a:bodyPr/>
        <a:lstStyle/>
        <a:p>
          <a:endParaRPr lang="de-DE"/>
        </a:p>
      </dgm:t>
    </dgm:pt>
    <dgm:pt modelId="{F8E07767-926B-4CC0-BFB1-D5689FCFFD75}">
      <dgm:prSet phldrT="[Text]" custT="1"/>
      <dgm:spPr/>
      <dgm:t>
        <a:bodyPr/>
        <a:lstStyle/>
        <a:p>
          <a:r>
            <a:rPr lang="de-DE" sz="1100" b="1" dirty="0" smtClean="0">
              <a:solidFill>
                <a:schemeClr val="tx1"/>
              </a:solidFill>
            </a:rPr>
            <a:t>strukturelle</a:t>
          </a:r>
          <a:endParaRPr lang="de-DE" sz="1000" b="1" dirty="0">
            <a:solidFill>
              <a:schemeClr val="tx1"/>
            </a:solidFill>
          </a:endParaRPr>
        </a:p>
      </dgm:t>
    </dgm:pt>
    <dgm:pt modelId="{5DC49400-A3DF-405F-9E1B-D30C25BBE8AA}" type="parTrans" cxnId="{F05686E0-7759-468E-8C87-83C4D396FC42}">
      <dgm:prSet/>
      <dgm:spPr/>
      <dgm:t>
        <a:bodyPr/>
        <a:lstStyle/>
        <a:p>
          <a:endParaRPr lang="de-DE"/>
        </a:p>
      </dgm:t>
    </dgm:pt>
    <dgm:pt modelId="{CBFC6932-8EC0-4624-B692-95A48A57768B}" type="sibTrans" cxnId="{F05686E0-7759-468E-8C87-83C4D396FC42}">
      <dgm:prSet/>
      <dgm:spPr/>
      <dgm:t>
        <a:bodyPr/>
        <a:lstStyle/>
        <a:p>
          <a:endParaRPr lang="de-DE"/>
        </a:p>
      </dgm:t>
    </dgm:pt>
    <dgm:pt modelId="{3102EA76-A3B4-40B2-89BF-36AA186C2B29}">
      <dgm:prSet custT="1"/>
      <dgm:spPr/>
      <dgm:t>
        <a:bodyPr/>
        <a:lstStyle/>
        <a:p>
          <a:pPr algn="l"/>
          <a:r>
            <a:rPr lang="de-DE" sz="900" b="1" dirty="0" smtClean="0">
              <a:solidFill>
                <a:schemeClr val="tx1"/>
              </a:solidFill>
            </a:rPr>
            <a:t>„gezwungene“ Freiwilligkeit: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Mangelnde Kooperationsbereitschaft der Eltern (TG und JA als Fremdkörper; beispielsweise ständig abgesagte </a:t>
          </a:r>
          <a:r>
            <a:rPr lang="de-DE" sz="900" dirty="0" err="1" smtClean="0">
              <a:solidFill>
                <a:schemeClr val="tx1"/>
              </a:solidFill>
            </a:rPr>
            <a:t>EG‘s</a:t>
          </a:r>
          <a:r>
            <a:rPr lang="de-DE" sz="900" dirty="0" smtClean="0">
              <a:solidFill>
                <a:schemeClr val="tx1"/>
              </a:solidFill>
            </a:rPr>
            <a:t>)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Eltern &amp; Kinder, die gegen die Tagesgruppe arbeiten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gemeinsam erarbeitete Schritte, aus den Elterngesprächen werden nicht/kaum umgesetzt</a:t>
          </a:r>
          <a:endParaRPr lang="de-DE" sz="900" dirty="0">
            <a:solidFill>
              <a:schemeClr val="tx1"/>
            </a:solidFill>
          </a:endParaRPr>
        </a:p>
      </dgm:t>
    </dgm:pt>
    <dgm:pt modelId="{7AB15D72-F5C7-4582-B23F-37DA236390F2}" type="parTrans" cxnId="{2EF1CA60-28C1-4339-A735-14FEE58130BE}">
      <dgm:prSet/>
      <dgm:spPr/>
      <dgm:t>
        <a:bodyPr/>
        <a:lstStyle/>
        <a:p>
          <a:endParaRPr lang="de-DE"/>
        </a:p>
      </dgm:t>
    </dgm:pt>
    <dgm:pt modelId="{0568494C-BA29-4738-8D5C-8986F9399520}" type="sibTrans" cxnId="{2EF1CA60-28C1-4339-A735-14FEE58130BE}">
      <dgm:prSet/>
      <dgm:spPr/>
      <dgm:t>
        <a:bodyPr/>
        <a:lstStyle/>
        <a:p>
          <a:endParaRPr lang="de-DE"/>
        </a:p>
      </dgm:t>
    </dgm:pt>
    <dgm:pt modelId="{3DD0641E-AE44-495C-9F4A-D885291A9D1F}">
      <dgm:prSet custT="1"/>
      <dgm:spPr/>
      <dgm:t>
        <a:bodyPr/>
        <a:lstStyle/>
        <a:p>
          <a:pPr algn="l"/>
          <a:r>
            <a:rPr lang="de-DE" sz="900" b="1" dirty="0" smtClean="0">
              <a:solidFill>
                <a:schemeClr val="tx1"/>
              </a:solidFill>
            </a:rPr>
            <a:t>Bedarf der Familien: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konfliktreiche familiäre Verhältnisse, beispielsweise bei getrenntlebenden Eltern, mit gegebenenfalls neuen Lebenspartnern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Bildungshintergrund/-niveau der Eltern sowie Sprachbarrieren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psychisch hochbelastete Kinder, die im Laufe der Zeit immer mehr das Klientel ausmachen und häufig einen schwierigen Stand in der Gruppe haben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psychisch hochbelastete Kinder, denen der Zugang zur Gruppe sehr schwer fällt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psychische Krankheiten der Eltern und der Kinder</a:t>
          </a:r>
          <a:endParaRPr lang="de-DE" sz="900" dirty="0">
            <a:solidFill>
              <a:schemeClr val="tx1"/>
            </a:solidFill>
          </a:endParaRPr>
        </a:p>
      </dgm:t>
    </dgm:pt>
    <dgm:pt modelId="{50189D86-8A1B-47EA-95F7-6F8206FAD43A}" type="parTrans" cxnId="{C1873084-FA57-4ACF-B70F-79D5257C3061}">
      <dgm:prSet/>
      <dgm:spPr/>
      <dgm:t>
        <a:bodyPr/>
        <a:lstStyle/>
        <a:p>
          <a:endParaRPr lang="de-DE"/>
        </a:p>
      </dgm:t>
    </dgm:pt>
    <dgm:pt modelId="{E853EB47-9EBA-4A42-A2DF-A23232AB98C7}" type="sibTrans" cxnId="{C1873084-FA57-4ACF-B70F-79D5257C3061}">
      <dgm:prSet/>
      <dgm:spPr/>
      <dgm:t>
        <a:bodyPr/>
        <a:lstStyle/>
        <a:p>
          <a:endParaRPr lang="de-DE"/>
        </a:p>
      </dgm:t>
    </dgm:pt>
    <dgm:pt modelId="{399CCD84-E0A5-4DA7-B6B3-BD98FADF4EC8}">
      <dgm:prSet custT="1"/>
      <dgm:spPr/>
      <dgm:t>
        <a:bodyPr/>
        <a:lstStyle/>
        <a:p>
          <a:pPr algn="l"/>
          <a:r>
            <a:rPr lang="de-DE" sz="900" b="1" dirty="0" smtClean="0">
              <a:solidFill>
                <a:schemeClr val="tx1"/>
              </a:solidFill>
            </a:rPr>
            <a:t>Umsetzung der pädagogischen Haltung/Arbeit: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Lebenswelt- und Sozialraumorientierung: im Zusammenhang mit der Meldeadresse der Kinder, wenn diese weit von der Gruppe entfernt ist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Zeitmanagement der Tagesgruppenkinder, vor allem bei langen Schultagen ergo wenig Zeit für 1:1-Situationen/Individual Förderung bei Tagesgruppenkindern</a:t>
          </a:r>
        </a:p>
      </dgm:t>
    </dgm:pt>
    <dgm:pt modelId="{2A541FDC-3AE5-45BE-846C-5F055BA06144}" type="parTrans" cxnId="{0473C9BD-09A4-4B97-934F-05A2231C16CE}">
      <dgm:prSet/>
      <dgm:spPr/>
      <dgm:t>
        <a:bodyPr/>
        <a:lstStyle/>
        <a:p>
          <a:endParaRPr lang="de-DE"/>
        </a:p>
      </dgm:t>
    </dgm:pt>
    <dgm:pt modelId="{78C371C8-B2AE-4388-8FDE-A3BCBE5EB1DE}" type="sibTrans" cxnId="{0473C9BD-09A4-4B97-934F-05A2231C16CE}">
      <dgm:prSet/>
      <dgm:spPr/>
      <dgm:t>
        <a:bodyPr/>
        <a:lstStyle/>
        <a:p>
          <a:endParaRPr lang="de-DE"/>
        </a:p>
      </dgm:t>
    </dgm:pt>
    <dgm:pt modelId="{E1EDCF24-4D75-4006-A0FA-323307F573C3}">
      <dgm:prSet custT="1"/>
      <dgm:spPr/>
      <dgm:t>
        <a:bodyPr/>
        <a:lstStyle/>
        <a:p>
          <a:pPr algn="l"/>
          <a:r>
            <a:rPr lang="de-DE" sz="900" b="1" dirty="0" smtClean="0">
              <a:solidFill>
                <a:schemeClr val="tx1"/>
              </a:solidFill>
            </a:rPr>
            <a:t>institutionelle Rahmenbedingungen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Personelle Engpässe durch Krankheiten (Bsp. Abdeckung des Dienstes und Fahrten)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Kinder außerhalb des Sozialraums der Gruppe </a:t>
          </a:r>
        </a:p>
        <a:p>
          <a:pPr algn="l"/>
          <a:r>
            <a:rPr lang="de-DE" sz="900" dirty="0" smtClean="0">
              <a:solidFill>
                <a:schemeClr val="tx1"/>
              </a:solidFill>
              <a:sym typeface="Wingdings" panose="05000000000000000000" pitchFamily="2" charset="2"/>
            </a:rPr>
            <a:t></a:t>
          </a:r>
          <a:r>
            <a:rPr lang="de-DE" sz="900" dirty="0" smtClean="0">
              <a:solidFill>
                <a:schemeClr val="tx1"/>
              </a:solidFill>
            </a:rPr>
            <a:t>Lange Fahrzeiten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Terminfindung für regelmäßige Elterngespräche mit berufstätigen Eltern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intensive sowie aktive Mitarbeit der Eltern als Voraussetzung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Maßnahme wird von vornherein zeitlich eingeschränkt und begrenzt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Ressource der niederschwelligen Kontaktaufnahme via WhatsApp nicht möglich, da dies verboten ist</a:t>
          </a:r>
        </a:p>
      </dgm:t>
    </dgm:pt>
    <dgm:pt modelId="{CECA40A5-9336-4DC7-8595-FA83EA1C96D0}" type="parTrans" cxnId="{6D08808A-C510-4CB9-B871-F2993192F25E}">
      <dgm:prSet/>
      <dgm:spPr/>
      <dgm:t>
        <a:bodyPr/>
        <a:lstStyle/>
        <a:p>
          <a:endParaRPr lang="de-DE"/>
        </a:p>
      </dgm:t>
    </dgm:pt>
    <dgm:pt modelId="{3A33908D-3B82-4A3C-85D8-A8EEF24160FD}" type="sibTrans" cxnId="{6D08808A-C510-4CB9-B871-F2993192F25E}">
      <dgm:prSet/>
      <dgm:spPr/>
      <dgm:t>
        <a:bodyPr/>
        <a:lstStyle/>
        <a:p>
          <a:endParaRPr lang="de-DE"/>
        </a:p>
      </dgm:t>
    </dgm:pt>
    <dgm:pt modelId="{1FC0ED47-A621-4BAC-90AF-A5E16268DEC1}">
      <dgm:prSet custT="1"/>
      <dgm:spPr/>
      <dgm:t>
        <a:bodyPr/>
        <a:lstStyle/>
        <a:p>
          <a:pPr algn="l"/>
          <a:r>
            <a:rPr lang="de-DE" sz="900" b="1" dirty="0" smtClean="0">
              <a:solidFill>
                <a:schemeClr val="tx1"/>
              </a:solidFill>
            </a:rPr>
            <a:t>Altersbedingte Grenzen: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-- ggf. große Altersspanne des Klientels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- Ganztagsunterricht und somit nur eine kurze tägliche Tagesgruppenzeit</a:t>
          </a:r>
          <a:endParaRPr lang="de-DE" sz="900" dirty="0">
            <a:solidFill>
              <a:schemeClr val="tx1"/>
            </a:solidFill>
          </a:endParaRPr>
        </a:p>
      </dgm:t>
    </dgm:pt>
    <dgm:pt modelId="{8F309BA2-EACC-4567-AD06-2DE96EB1921C}" type="parTrans" cxnId="{2FC02248-800F-428E-8475-69B667293AFD}">
      <dgm:prSet/>
      <dgm:spPr/>
      <dgm:t>
        <a:bodyPr/>
        <a:lstStyle/>
        <a:p>
          <a:endParaRPr lang="de-DE"/>
        </a:p>
      </dgm:t>
    </dgm:pt>
    <dgm:pt modelId="{44F53B55-57FE-4986-9178-77BF521F974D}" type="sibTrans" cxnId="{2FC02248-800F-428E-8475-69B667293AFD}">
      <dgm:prSet/>
      <dgm:spPr/>
      <dgm:t>
        <a:bodyPr/>
        <a:lstStyle/>
        <a:p>
          <a:endParaRPr lang="de-DE"/>
        </a:p>
      </dgm:t>
    </dgm:pt>
    <dgm:pt modelId="{CA88C2B9-ADEA-45D7-B5B4-CC2730E99A22}">
      <dgm:prSet custT="1"/>
      <dgm:spPr/>
      <dgm:t>
        <a:bodyPr/>
        <a:lstStyle/>
        <a:p>
          <a:pPr algn="l"/>
          <a:r>
            <a:rPr lang="de-DE" sz="900" b="1" dirty="0" smtClean="0">
              <a:solidFill>
                <a:schemeClr val="tx1"/>
              </a:solidFill>
            </a:rPr>
            <a:t>Gesellschaftliche Grenzen:</a:t>
          </a:r>
        </a:p>
        <a:p>
          <a:pPr algn="l"/>
          <a:r>
            <a:rPr lang="de-DE" sz="900" b="0" dirty="0" smtClean="0">
              <a:solidFill>
                <a:schemeClr val="tx1"/>
              </a:solidFill>
            </a:rPr>
            <a:t>- </a:t>
          </a:r>
          <a:r>
            <a:rPr lang="de-DE" sz="900" dirty="0" smtClean="0">
              <a:solidFill>
                <a:schemeClr val="tx1"/>
              </a:solidFill>
            </a:rPr>
            <a:t>Streik der öffentlichen Verkehrsmittel (die Orientierung am/im Sozialraum sowie der Lebenswelt wird dadurch erschwert)</a:t>
          </a:r>
        </a:p>
        <a:p>
          <a:pPr algn="l"/>
          <a:r>
            <a:rPr lang="de-DE" sz="900" dirty="0" smtClean="0">
              <a:solidFill>
                <a:schemeClr val="tx1"/>
              </a:solidFill>
            </a:rPr>
            <a:t>fehlende bzw. geringe Bereitschaft zur Kooperation anderer Stellen (z.B.: Schule)</a:t>
          </a:r>
          <a:endParaRPr lang="de-DE" sz="900" b="0" dirty="0">
            <a:solidFill>
              <a:schemeClr val="tx1"/>
            </a:solidFill>
          </a:endParaRPr>
        </a:p>
      </dgm:t>
    </dgm:pt>
    <dgm:pt modelId="{D5093F80-7B1D-4868-8C57-4EAACF3A6CCA}" type="parTrans" cxnId="{1E156C05-B2F9-4428-BC02-9C46C1F635F1}">
      <dgm:prSet/>
      <dgm:spPr/>
      <dgm:t>
        <a:bodyPr/>
        <a:lstStyle/>
        <a:p>
          <a:endParaRPr lang="de-DE"/>
        </a:p>
      </dgm:t>
    </dgm:pt>
    <dgm:pt modelId="{7BBA8FA3-226A-4752-BBB5-A99FDC78F7BD}" type="sibTrans" cxnId="{1E156C05-B2F9-4428-BC02-9C46C1F635F1}">
      <dgm:prSet/>
      <dgm:spPr/>
      <dgm:t>
        <a:bodyPr/>
        <a:lstStyle/>
        <a:p>
          <a:endParaRPr lang="de-DE"/>
        </a:p>
      </dgm:t>
    </dgm:pt>
    <dgm:pt modelId="{DBD6BF59-AD04-4FDC-A157-18E5C40DCE89}" type="pres">
      <dgm:prSet presAssocID="{91CA5DA5-2DA6-40C5-8412-E89D2C631AC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EA8586B-5DF0-43EC-AEF8-863B93B84AA0}" type="pres">
      <dgm:prSet presAssocID="{9B98AE2E-2314-462C-90B1-9B789A596072}" presName="root1" presStyleCnt="0"/>
      <dgm:spPr/>
    </dgm:pt>
    <dgm:pt modelId="{E81B2B46-0BD2-4981-A024-58BB86FCA1F1}" type="pres">
      <dgm:prSet presAssocID="{9B98AE2E-2314-462C-90B1-9B789A596072}" presName="LevelOneTextNode" presStyleLbl="node0" presStyleIdx="0" presStyleCnt="1" custScaleX="145261" custScaleY="163197" custLinFactNeighborX="7349" custLinFactNeighborY="-1624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965A181-7B44-4016-B0DB-8B1995CD5F48}" type="pres">
      <dgm:prSet presAssocID="{9B98AE2E-2314-462C-90B1-9B789A596072}" presName="level2hierChild" presStyleCnt="0"/>
      <dgm:spPr/>
    </dgm:pt>
    <dgm:pt modelId="{7332DD6D-23AD-451B-B1CF-0ED2928C868A}" type="pres">
      <dgm:prSet presAssocID="{AE8D4999-B92E-499F-B92A-3D6A9C7CF8C0}" presName="conn2-1" presStyleLbl="parChTrans1D2" presStyleIdx="0" presStyleCnt="2"/>
      <dgm:spPr/>
      <dgm:t>
        <a:bodyPr/>
        <a:lstStyle/>
        <a:p>
          <a:endParaRPr lang="de-DE"/>
        </a:p>
      </dgm:t>
    </dgm:pt>
    <dgm:pt modelId="{5A9784DC-41C1-47F9-8D4B-CAA2075B8EEA}" type="pres">
      <dgm:prSet presAssocID="{AE8D4999-B92E-499F-B92A-3D6A9C7CF8C0}" presName="connTx" presStyleLbl="parChTrans1D2" presStyleIdx="0" presStyleCnt="2"/>
      <dgm:spPr/>
      <dgm:t>
        <a:bodyPr/>
        <a:lstStyle/>
        <a:p>
          <a:endParaRPr lang="de-DE"/>
        </a:p>
      </dgm:t>
    </dgm:pt>
    <dgm:pt modelId="{A2300358-E0BA-416E-BBE7-3BC1F343BB42}" type="pres">
      <dgm:prSet presAssocID="{6A3F0B4F-8004-4EA1-A97A-E2A7029C6EF3}" presName="root2" presStyleCnt="0"/>
      <dgm:spPr/>
    </dgm:pt>
    <dgm:pt modelId="{883A7833-0A35-4AE0-98A5-C901F90EAA12}" type="pres">
      <dgm:prSet presAssocID="{6A3F0B4F-8004-4EA1-A97A-E2A7029C6EF3}" presName="LevelTwoTextNode" presStyleLbl="node2" presStyleIdx="0" presStyleCnt="2" custLinFactNeighborX="19601" custLinFactNeighborY="2437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5D1A44D-48FE-4393-91B0-D1F3E9BC28BB}" type="pres">
      <dgm:prSet presAssocID="{6A3F0B4F-8004-4EA1-A97A-E2A7029C6EF3}" presName="level3hierChild" presStyleCnt="0"/>
      <dgm:spPr/>
    </dgm:pt>
    <dgm:pt modelId="{8C795816-B8EF-4F28-B612-92CE678E0828}" type="pres">
      <dgm:prSet presAssocID="{7AB15D72-F5C7-4582-B23F-37DA236390F2}" presName="conn2-1" presStyleLbl="parChTrans1D3" presStyleIdx="0" presStyleCnt="6"/>
      <dgm:spPr/>
      <dgm:t>
        <a:bodyPr/>
        <a:lstStyle/>
        <a:p>
          <a:endParaRPr lang="de-DE"/>
        </a:p>
      </dgm:t>
    </dgm:pt>
    <dgm:pt modelId="{EF862FF4-648F-4DBF-B4CE-46FEEE1D74DF}" type="pres">
      <dgm:prSet presAssocID="{7AB15D72-F5C7-4582-B23F-37DA236390F2}" presName="connTx" presStyleLbl="parChTrans1D3" presStyleIdx="0" presStyleCnt="6"/>
      <dgm:spPr/>
      <dgm:t>
        <a:bodyPr/>
        <a:lstStyle/>
        <a:p>
          <a:endParaRPr lang="de-DE"/>
        </a:p>
      </dgm:t>
    </dgm:pt>
    <dgm:pt modelId="{470E2142-3E9F-4B22-B2DF-DE75B3AEEB51}" type="pres">
      <dgm:prSet presAssocID="{3102EA76-A3B4-40B2-89BF-36AA186C2B29}" presName="root2" presStyleCnt="0"/>
      <dgm:spPr/>
    </dgm:pt>
    <dgm:pt modelId="{3E65EF9B-AA7E-4D6D-8267-66FF2B2FECE6}" type="pres">
      <dgm:prSet presAssocID="{3102EA76-A3B4-40B2-89BF-36AA186C2B29}" presName="LevelTwoTextNode" presStyleLbl="node3" presStyleIdx="0" presStyleCnt="6" custScaleX="671394" custScaleY="241571" custLinFactY="-47326" custLinFactNeighborX="43847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CC28B69-5145-4EBE-986D-736110BE462E}" type="pres">
      <dgm:prSet presAssocID="{3102EA76-A3B4-40B2-89BF-36AA186C2B29}" presName="level3hierChild" presStyleCnt="0"/>
      <dgm:spPr/>
    </dgm:pt>
    <dgm:pt modelId="{0EC8388F-4AA7-4179-B5E7-CC7522A504D0}" type="pres">
      <dgm:prSet presAssocID="{50189D86-8A1B-47EA-95F7-6F8206FAD43A}" presName="conn2-1" presStyleLbl="parChTrans1D3" presStyleIdx="1" presStyleCnt="6"/>
      <dgm:spPr/>
      <dgm:t>
        <a:bodyPr/>
        <a:lstStyle/>
        <a:p>
          <a:endParaRPr lang="de-DE"/>
        </a:p>
      </dgm:t>
    </dgm:pt>
    <dgm:pt modelId="{EB5127FB-4723-4B4E-8D95-3F38FEABAD06}" type="pres">
      <dgm:prSet presAssocID="{50189D86-8A1B-47EA-95F7-6F8206FAD43A}" presName="connTx" presStyleLbl="parChTrans1D3" presStyleIdx="1" presStyleCnt="6"/>
      <dgm:spPr/>
      <dgm:t>
        <a:bodyPr/>
        <a:lstStyle/>
        <a:p>
          <a:endParaRPr lang="de-DE"/>
        </a:p>
      </dgm:t>
    </dgm:pt>
    <dgm:pt modelId="{0C092A73-39D5-46FC-8E8D-D0F7B86154BD}" type="pres">
      <dgm:prSet presAssocID="{3DD0641E-AE44-495C-9F4A-D885291A9D1F}" presName="root2" presStyleCnt="0"/>
      <dgm:spPr/>
    </dgm:pt>
    <dgm:pt modelId="{CA1C2A81-C10F-4F56-9BAB-62329E68281F}" type="pres">
      <dgm:prSet presAssocID="{3DD0641E-AE44-495C-9F4A-D885291A9D1F}" presName="LevelTwoTextNode" presStyleLbl="node3" presStyleIdx="1" presStyleCnt="6" custScaleX="810062" custScaleY="356280" custLinFactNeighborX="13589" custLinFactNeighborY="-7210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18CDA9E-D49E-4F57-BB08-6A8203D81A34}" type="pres">
      <dgm:prSet presAssocID="{3DD0641E-AE44-495C-9F4A-D885291A9D1F}" presName="level3hierChild" presStyleCnt="0"/>
      <dgm:spPr/>
    </dgm:pt>
    <dgm:pt modelId="{8B9D116C-CB5E-43DB-A7E0-2CB116965247}" type="pres">
      <dgm:prSet presAssocID="{2A541FDC-3AE5-45BE-846C-5F055BA06144}" presName="conn2-1" presStyleLbl="parChTrans1D3" presStyleIdx="2" presStyleCnt="6"/>
      <dgm:spPr/>
      <dgm:t>
        <a:bodyPr/>
        <a:lstStyle/>
        <a:p>
          <a:endParaRPr lang="de-DE"/>
        </a:p>
      </dgm:t>
    </dgm:pt>
    <dgm:pt modelId="{0DCB0510-A767-43D4-8307-528108B3068D}" type="pres">
      <dgm:prSet presAssocID="{2A541FDC-3AE5-45BE-846C-5F055BA06144}" presName="connTx" presStyleLbl="parChTrans1D3" presStyleIdx="2" presStyleCnt="6"/>
      <dgm:spPr/>
      <dgm:t>
        <a:bodyPr/>
        <a:lstStyle/>
        <a:p>
          <a:endParaRPr lang="de-DE"/>
        </a:p>
      </dgm:t>
    </dgm:pt>
    <dgm:pt modelId="{FA108052-F4FB-432B-8E93-BA8019AB5481}" type="pres">
      <dgm:prSet presAssocID="{399CCD84-E0A5-4DA7-B6B3-BD98FADF4EC8}" presName="root2" presStyleCnt="0"/>
      <dgm:spPr/>
    </dgm:pt>
    <dgm:pt modelId="{39D15D1F-EED0-4F9D-9932-5EFD91FB5749}" type="pres">
      <dgm:prSet presAssocID="{399CCD84-E0A5-4DA7-B6B3-BD98FADF4EC8}" presName="LevelTwoTextNode" presStyleLbl="node3" presStyleIdx="2" presStyleCnt="6" custScaleX="818294" custScaleY="227463" custLinFactNeighborX="3766" custLinFactNeighborY="-7046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D7B5320-CA87-468B-90FC-81178164783F}" type="pres">
      <dgm:prSet presAssocID="{399CCD84-E0A5-4DA7-B6B3-BD98FADF4EC8}" presName="level3hierChild" presStyleCnt="0"/>
      <dgm:spPr/>
    </dgm:pt>
    <dgm:pt modelId="{9CE5BA78-FBF0-4C6D-BCEC-EC8242B4A480}" type="pres">
      <dgm:prSet presAssocID="{5DC49400-A3DF-405F-9E1B-D30C25BBE8AA}" presName="conn2-1" presStyleLbl="parChTrans1D2" presStyleIdx="1" presStyleCnt="2"/>
      <dgm:spPr/>
      <dgm:t>
        <a:bodyPr/>
        <a:lstStyle/>
        <a:p>
          <a:endParaRPr lang="de-DE"/>
        </a:p>
      </dgm:t>
    </dgm:pt>
    <dgm:pt modelId="{3E40AA2D-64DA-4DD7-A960-3BFA55CE30EA}" type="pres">
      <dgm:prSet presAssocID="{5DC49400-A3DF-405F-9E1B-D30C25BBE8AA}" presName="connTx" presStyleLbl="parChTrans1D2" presStyleIdx="1" presStyleCnt="2"/>
      <dgm:spPr/>
      <dgm:t>
        <a:bodyPr/>
        <a:lstStyle/>
        <a:p>
          <a:endParaRPr lang="de-DE"/>
        </a:p>
      </dgm:t>
    </dgm:pt>
    <dgm:pt modelId="{CE7F1216-B754-421E-9BA9-F2423A1F12C4}" type="pres">
      <dgm:prSet presAssocID="{F8E07767-926B-4CC0-BFB1-D5689FCFFD75}" presName="root2" presStyleCnt="0"/>
      <dgm:spPr/>
    </dgm:pt>
    <dgm:pt modelId="{C954849C-79C0-4C52-9700-DF0AEB778FAB}" type="pres">
      <dgm:prSet presAssocID="{F8E07767-926B-4CC0-BFB1-D5689FCFFD75}" presName="LevelTwoTextNode" presStyleLbl="node2" presStyleIdx="1" presStyleCnt="2" custScaleX="127770" custLinFactNeighborX="13079" custLinFactNeighborY="-8162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3023587-E9C8-4F2D-9C47-1C3C1C577712}" type="pres">
      <dgm:prSet presAssocID="{F8E07767-926B-4CC0-BFB1-D5689FCFFD75}" presName="level3hierChild" presStyleCnt="0"/>
      <dgm:spPr/>
    </dgm:pt>
    <dgm:pt modelId="{F834BB55-4BC6-43B9-B9E0-9D4EC8C3308E}" type="pres">
      <dgm:prSet presAssocID="{CECA40A5-9336-4DC7-8595-FA83EA1C96D0}" presName="conn2-1" presStyleLbl="parChTrans1D3" presStyleIdx="3" presStyleCnt="6"/>
      <dgm:spPr/>
      <dgm:t>
        <a:bodyPr/>
        <a:lstStyle/>
        <a:p>
          <a:endParaRPr lang="de-DE"/>
        </a:p>
      </dgm:t>
    </dgm:pt>
    <dgm:pt modelId="{AFCCAED8-DA24-43E5-9070-E39E8E7BE158}" type="pres">
      <dgm:prSet presAssocID="{CECA40A5-9336-4DC7-8595-FA83EA1C96D0}" presName="connTx" presStyleLbl="parChTrans1D3" presStyleIdx="3" presStyleCnt="6"/>
      <dgm:spPr/>
      <dgm:t>
        <a:bodyPr/>
        <a:lstStyle/>
        <a:p>
          <a:endParaRPr lang="de-DE"/>
        </a:p>
      </dgm:t>
    </dgm:pt>
    <dgm:pt modelId="{6ADF5D2B-CEDF-460C-8211-0FE14E173901}" type="pres">
      <dgm:prSet presAssocID="{E1EDCF24-4D75-4006-A0FA-323307F573C3}" presName="root2" presStyleCnt="0"/>
      <dgm:spPr/>
    </dgm:pt>
    <dgm:pt modelId="{BBE18A28-B534-459A-97A6-FB244AA6B16F}" type="pres">
      <dgm:prSet presAssocID="{E1EDCF24-4D75-4006-A0FA-323307F573C3}" presName="LevelTwoTextNode" presStyleLbl="node3" presStyleIdx="3" presStyleCnt="6" custScaleX="789764" custScaleY="402078" custLinFactNeighborX="45789" custLinFactNeighborY="-5123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B6EC845-5B7F-45DA-BA18-1C14C0B0D28D}" type="pres">
      <dgm:prSet presAssocID="{E1EDCF24-4D75-4006-A0FA-323307F573C3}" presName="level3hierChild" presStyleCnt="0"/>
      <dgm:spPr/>
    </dgm:pt>
    <dgm:pt modelId="{105A00C7-7CB7-46F2-A010-66B57ADFD8B6}" type="pres">
      <dgm:prSet presAssocID="{8F309BA2-EACC-4567-AD06-2DE96EB1921C}" presName="conn2-1" presStyleLbl="parChTrans1D3" presStyleIdx="4" presStyleCnt="6"/>
      <dgm:spPr/>
      <dgm:t>
        <a:bodyPr/>
        <a:lstStyle/>
        <a:p>
          <a:endParaRPr lang="de-DE"/>
        </a:p>
      </dgm:t>
    </dgm:pt>
    <dgm:pt modelId="{79D42FAB-CFFB-4EAA-860E-934C732CC7A7}" type="pres">
      <dgm:prSet presAssocID="{8F309BA2-EACC-4567-AD06-2DE96EB1921C}" presName="connTx" presStyleLbl="parChTrans1D3" presStyleIdx="4" presStyleCnt="6"/>
      <dgm:spPr/>
      <dgm:t>
        <a:bodyPr/>
        <a:lstStyle/>
        <a:p>
          <a:endParaRPr lang="de-DE"/>
        </a:p>
      </dgm:t>
    </dgm:pt>
    <dgm:pt modelId="{3B8F823F-605A-441F-9503-A0FBF38AB4AD}" type="pres">
      <dgm:prSet presAssocID="{1FC0ED47-A621-4BAC-90AF-A5E16268DEC1}" presName="root2" presStyleCnt="0"/>
      <dgm:spPr/>
    </dgm:pt>
    <dgm:pt modelId="{5F5DD256-8B56-4920-B307-405DACF0D80D}" type="pres">
      <dgm:prSet presAssocID="{1FC0ED47-A621-4BAC-90AF-A5E16268DEC1}" presName="LevelTwoTextNode" presStyleLbl="node3" presStyleIdx="4" presStyleCnt="6" custScaleX="708095" custScaleY="168169" custLinFactNeighborX="65372" custLinFactNeighborY="-3749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F765240-F5E3-4663-81EF-EDC74462EA34}" type="pres">
      <dgm:prSet presAssocID="{1FC0ED47-A621-4BAC-90AF-A5E16268DEC1}" presName="level3hierChild" presStyleCnt="0"/>
      <dgm:spPr/>
    </dgm:pt>
    <dgm:pt modelId="{65F50F5D-23CD-4AD3-9F01-08CC9F6ECEBB}" type="pres">
      <dgm:prSet presAssocID="{D5093F80-7B1D-4868-8C57-4EAACF3A6CCA}" presName="conn2-1" presStyleLbl="parChTrans1D3" presStyleIdx="5" presStyleCnt="6"/>
      <dgm:spPr/>
      <dgm:t>
        <a:bodyPr/>
        <a:lstStyle/>
        <a:p>
          <a:endParaRPr lang="de-DE"/>
        </a:p>
      </dgm:t>
    </dgm:pt>
    <dgm:pt modelId="{942D778A-1806-4FFE-B6AC-C9BF4466E0F5}" type="pres">
      <dgm:prSet presAssocID="{D5093F80-7B1D-4868-8C57-4EAACF3A6CCA}" presName="connTx" presStyleLbl="parChTrans1D3" presStyleIdx="5" presStyleCnt="6"/>
      <dgm:spPr/>
      <dgm:t>
        <a:bodyPr/>
        <a:lstStyle/>
        <a:p>
          <a:endParaRPr lang="de-DE"/>
        </a:p>
      </dgm:t>
    </dgm:pt>
    <dgm:pt modelId="{86561587-9BBE-4D47-9963-F5226121E10A}" type="pres">
      <dgm:prSet presAssocID="{CA88C2B9-ADEA-45D7-B5B4-CC2730E99A22}" presName="root2" presStyleCnt="0"/>
      <dgm:spPr/>
    </dgm:pt>
    <dgm:pt modelId="{D8725B2E-079D-470A-A7CF-4E0E14EAC4E5}" type="pres">
      <dgm:prSet presAssocID="{CA88C2B9-ADEA-45D7-B5B4-CC2730E99A22}" presName="LevelTwoTextNode" presStyleLbl="node3" presStyleIdx="5" presStyleCnt="6" custScaleX="847651" custScaleY="161597" custLinFactNeighborX="15632" custLinFactNeighborY="-4442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DCA4C2F-DB01-4A1B-92C6-401650E4E123}" type="pres">
      <dgm:prSet presAssocID="{CA88C2B9-ADEA-45D7-B5B4-CC2730E99A22}" presName="level3hierChild" presStyleCnt="0"/>
      <dgm:spPr/>
    </dgm:pt>
  </dgm:ptLst>
  <dgm:cxnLst>
    <dgm:cxn modelId="{C1873084-FA57-4ACF-B70F-79D5257C3061}" srcId="{6A3F0B4F-8004-4EA1-A97A-E2A7029C6EF3}" destId="{3DD0641E-AE44-495C-9F4A-D885291A9D1F}" srcOrd="1" destOrd="0" parTransId="{50189D86-8A1B-47EA-95F7-6F8206FAD43A}" sibTransId="{E853EB47-9EBA-4A42-A2DF-A23232AB98C7}"/>
    <dgm:cxn modelId="{535979F2-2B34-40AF-9420-8529ECCF1A4A}" type="presOf" srcId="{7AB15D72-F5C7-4582-B23F-37DA236390F2}" destId="{8C795816-B8EF-4F28-B612-92CE678E0828}" srcOrd="0" destOrd="0" presId="urn:microsoft.com/office/officeart/2005/8/layout/hierarchy2"/>
    <dgm:cxn modelId="{F05686E0-7759-468E-8C87-83C4D396FC42}" srcId="{9B98AE2E-2314-462C-90B1-9B789A596072}" destId="{F8E07767-926B-4CC0-BFB1-D5689FCFFD75}" srcOrd="1" destOrd="0" parTransId="{5DC49400-A3DF-405F-9E1B-D30C25BBE8AA}" sibTransId="{CBFC6932-8EC0-4624-B692-95A48A57768B}"/>
    <dgm:cxn modelId="{0473C9BD-09A4-4B97-934F-05A2231C16CE}" srcId="{6A3F0B4F-8004-4EA1-A97A-E2A7029C6EF3}" destId="{399CCD84-E0A5-4DA7-B6B3-BD98FADF4EC8}" srcOrd="2" destOrd="0" parTransId="{2A541FDC-3AE5-45BE-846C-5F055BA06144}" sibTransId="{78C371C8-B2AE-4388-8FDE-A3BCBE5EB1DE}"/>
    <dgm:cxn modelId="{C9724DCE-9F58-43E3-9623-6176037DA9CB}" type="presOf" srcId="{9B98AE2E-2314-462C-90B1-9B789A596072}" destId="{E81B2B46-0BD2-4981-A024-58BB86FCA1F1}" srcOrd="0" destOrd="0" presId="urn:microsoft.com/office/officeart/2005/8/layout/hierarchy2"/>
    <dgm:cxn modelId="{2EF1CA60-28C1-4339-A735-14FEE58130BE}" srcId="{6A3F0B4F-8004-4EA1-A97A-E2A7029C6EF3}" destId="{3102EA76-A3B4-40B2-89BF-36AA186C2B29}" srcOrd="0" destOrd="0" parTransId="{7AB15D72-F5C7-4582-B23F-37DA236390F2}" sibTransId="{0568494C-BA29-4738-8D5C-8986F9399520}"/>
    <dgm:cxn modelId="{E217609A-EB57-48D6-A8E8-8D9658FBC5AD}" type="presOf" srcId="{5DC49400-A3DF-405F-9E1B-D30C25BBE8AA}" destId="{3E40AA2D-64DA-4DD7-A960-3BFA55CE30EA}" srcOrd="1" destOrd="0" presId="urn:microsoft.com/office/officeart/2005/8/layout/hierarchy2"/>
    <dgm:cxn modelId="{6D08808A-C510-4CB9-B871-F2993192F25E}" srcId="{F8E07767-926B-4CC0-BFB1-D5689FCFFD75}" destId="{E1EDCF24-4D75-4006-A0FA-323307F573C3}" srcOrd="0" destOrd="0" parTransId="{CECA40A5-9336-4DC7-8595-FA83EA1C96D0}" sibTransId="{3A33908D-3B82-4A3C-85D8-A8EEF24160FD}"/>
    <dgm:cxn modelId="{797C4C97-2F6C-4ACD-8D8D-731750995D9C}" type="presOf" srcId="{3DD0641E-AE44-495C-9F4A-D885291A9D1F}" destId="{CA1C2A81-C10F-4F56-9BAB-62329E68281F}" srcOrd="0" destOrd="0" presId="urn:microsoft.com/office/officeart/2005/8/layout/hierarchy2"/>
    <dgm:cxn modelId="{8542C72E-95F1-417E-8E46-FA7337755356}" srcId="{91CA5DA5-2DA6-40C5-8412-E89D2C631AC6}" destId="{9B98AE2E-2314-462C-90B1-9B789A596072}" srcOrd="0" destOrd="0" parTransId="{A4F0ACBC-E722-46BC-ADA0-57F46F61B8F5}" sibTransId="{D46A86F0-8689-4B7F-9BE0-3700CE3EE663}"/>
    <dgm:cxn modelId="{5557B42F-08DD-443E-9DAC-8925C0C09F05}" type="presOf" srcId="{5DC49400-A3DF-405F-9E1B-D30C25BBE8AA}" destId="{9CE5BA78-FBF0-4C6D-BCEC-EC8242B4A480}" srcOrd="0" destOrd="0" presId="urn:microsoft.com/office/officeart/2005/8/layout/hierarchy2"/>
    <dgm:cxn modelId="{1268BB02-F349-47D4-A283-F20C0DE14A0C}" type="presOf" srcId="{CA88C2B9-ADEA-45D7-B5B4-CC2730E99A22}" destId="{D8725B2E-079D-470A-A7CF-4E0E14EAC4E5}" srcOrd="0" destOrd="0" presId="urn:microsoft.com/office/officeart/2005/8/layout/hierarchy2"/>
    <dgm:cxn modelId="{2EA5AE68-681A-4675-BC05-F98595564EBF}" type="presOf" srcId="{7AB15D72-F5C7-4582-B23F-37DA236390F2}" destId="{EF862FF4-648F-4DBF-B4CE-46FEEE1D74DF}" srcOrd="1" destOrd="0" presId="urn:microsoft.com/office/officeart/2005/8/layout/hierarchy2"/>
    <dgm:cxn modelId="{CFF44616-F983-4614-BBE8-B5F1343B8C16}" type="presOf" srcId="{E1EDCF24-4D75-4006-A0FA-323307F573C3}" destId="{BBE18A28-B534-459A-97A6-FB244AA6B16F}" srcOrd="0" destOrd="0" presId="urn:microsoft.com/office/officeart/2005/8/layout/hierarchy2"/>
    <dgm:cxn modelId="{B4210F9A-FD30-46D4-B9BD-0734741798E2}" type="presOf" srcId="{1FC0ED47-A621-4BAC-90AF-A5E16268DEC1}" destId="{5F5DD256-8B56-4920-B307-405DACF0D80D}" srcOrd="0" destOrd="0" presId="urn:microsoft.com/office/officeart/2005/8/layout/hierarchy2"/>
    <dgm:cxn modelId="{ED922B10-A9C4-4A8D-A214-828B7A71D926}" type="presOf" srcId="{6A3F0B4F-8004-4EA1-A97A-E2A7029C6EF3}" destId="{883A7833-0A35-4AE0-98A5-C901F90EAA12}" srcOrd="0" destOrd="0" presId="urn:microsoft.com/office/officeart/2005/8/layout/hierarchy2"/>
    <dgm:cxn modelId="{0598A4EB-7AF3-4230-922C-5824E3A43CE5}" type="presOf" srcId="{2A541FDC-3AE5-45BE-846C-5F055BA06144}" destId="{8B9D116C-CB5E-43DB-A7E0-2CB116965247}" srcOrd="0" destOrd="0" presId="urn:microsoft.com/office/officeart/2005/8/layout/hierarchy2"/>
    <dgm:cxn modelId="{69703B50-F5D0-46CB-BAEF-FC9EF337AD64}" type="presOf" srcId="{AE8D4999-B92E-499F-B92A-3D6A9C7CF8C0}" destId="{5A9784DC-41C1-47F9-8D4B-CAA2075B8EEA}" srcOrd="1" destOrd="0" presId="urn:microsoft.com/office/officeart/2005/8/layout/hierarchy2"/>
    <dgm:cxn modelId="{7DFD3CAF-A399-4830-87C1-EB4EC703FAE0}" type="presOf" srcId="{CECA40A5-9336-4DC7-8595-FA83EA1C96D0}" destId="{AFCCAED8-DA24-43E5-9070-E39E8E7BE158}" srcOrd="1" destOrd="0" presId="urn:microsoft.com/office/officeart/2005/8/layout/hierarchy2"/>
    <dgm:cxn modelId="{1915B2EC-C79E-418C-9826-E4D0ADFB0FFA}" type="presOf" srcId="{AE8D4999-B92E-499F-B92A-3D6A9C7CF8C0}" destId="{7332DD6D-23AD-451B-B1CF-0ED2928C868A}" srcOrd="0" destOrd="0" presId="urn:microsoft.com/office/officeart/2005/8/layout/hierarchy2"/>
    <dgm:cxn modelId="{FADDFAEF-F2F6-4D85-A000-939B282DC6C9}" type="presOf" srcId="{D5093F80-7B1D-4868-8C57-4EAACF3A6CCA}" destId="{942D778A-1806-4FFE-B6AC-C9BF4466E0F5}" srcOrd="1" destOrd="0" presId="urn:microsoft.com/office/officeart/2005/8/layout/hierarchy2"/>
    <dgm:cxn modelId="{FFFB86E6-7F2B-4AC4-AD46-2A460465A0BB}" srcId="{9B98AE2E-2314-462C-90B1-9B789A596072}" destId="{6A3F0B4F-8004-4EA1-A97A-E2A7029C6EF3}" srcOrd="0" destOrd="0" parTransId="{AE8D4999-B92E-499F-B92A-3D6A9C7CF8C0}" sibTransId="{5E2716DC-3525-4722-81BD-49D4EA78B358}"/>
    <dgm:cxn modelId="{D4A2E269-8790-4424-9971-5935707A7820}" type="presOf" srcId="{50189D86-8A1B-47EA-95F7-6F8206FAD43A}" destId="{0EC8388F-4AA7-4179-B5E7-CC7522A504D0}" srcOrd="0" destOrd="0" presId="urn:microsoft.com/office/officeart/2005/8/layout/hierarchy2"/>
    <dgm:cxn modelId="{2FC02248-800F-428E-8475-69B667293AFD}" srcId="{F8E07767-926B-4CC0-BFB1-D5689FCFFD75}" destId="{1FC0ED47-A621-4BAC-90AF-A5E16268DEC1}" srcOrd="1" destOrd="0" parTransId="{8F309BA2-EACC-4567-AD06-2DE96EB1921C}" sibTransId="{44F53B55-57FE-4986-9178-77BF521F974D}"/>
    <dgm:cxn modelId="{D051810D-6559-44E6-B2A7-9F091F3FA74F}" type="presOf" srcId="{50189D86-8A1B-47EA-95F7-6F8206FAD43A}" destId="{EB5127FB-4723-4B4E-8D95-3F38FEABAD06}" srcOrd="1" destOrd="0" presId="urn:microsoft.com/office/officeart/2005/8/layout/hierarchy2"/>
    <dgm:cxn modelId="{1FA0A529-6537-4340-9F2C-D5EE8E28FE5B}" type="presOf" srcId="{91CA5DA5-2DA6-40C5-8412-E89D2C631AC6}" destId="{DBD6BF59-AD04-4FDC-A157-18E5C40DCE89}" srcOrd="0" destOrd="0" presId="urn:microsoft.com/office/officeart/2005/8/layout/hierarchy2"/>
    <dgm:cxn modelId="{DDAB13EF-16AD-4400-A770-4B1AC3F7588C}" type="presOf" srcId="{8F309BA2-EACC-4567-AD06-2DE96EB1921C}" destId="{79D42FAB-CFFB-4EAA-860E-934C732CC7A7}" srcOrd="1" destOrd="0" presId="urn:microsoft.com/office/officeart/2005/8/layout/hierarchy2"/>
    <dgm:cxn modelId="{2973E9A5-5F3E-4C17-8DC2-4B6FAE8C248C}" type="presOf" srcId="{2A541FDC-3AE5-45BE-846C-5F055BA06144}" destId="{0DCB0510-A767-43D4-8307-528108B3068D}" srcOrd="1" destOrd="0" presId="urn:microsoft.com/office/officeart/2005/8/layout/hierarchy2"/>
    <dgm:cxn modelId="{53F9DFE2-D120-4716-BCB8-6DFCC26DD0E6}" type="presOf" srcId="{8F309BA2-EACC-4567-AD06-2DE96EB1921C}" destId="{105A00C7-7CB7-46F2-A010-66B57ADFD8B6}" srcOrd="0" destOrd="0" presId="urn:microsoft.com/office/officeart/2005/8/layout/hierarchy2"/>
    <dgm:cxn modelId="{F7552EC7-F121-4DF8-BC96-AA8C92226162}" type="presOf" srcId="{D5093F80-7B1D-4868-8C57-4EAACF3A6CCA}" destId="{65F50F5D-23CD-4AD3-9F01-08CC9F6ECEBB}" srcOrd="0" destOrd="0" presId="urn:microsoft.com/office/officeart/2005/8/layout/hierarchy2"/>
    <dgm:cxn modelId="{BD66CFFC-28AA-4D31-A389-2EE0453A4C9A}" type="presOf" srcId="{399CCD84-E0A5-4DA7-B6B3-BD98FADF4EC8}" destId="{39D15D1F-EED0-4F9D-9932-5EFD91FB5749}" srcOrd="0" destOrd="0" presId="urn:microsoft.com/office/officeart/2005/8/layout/hierarchy2"/>
    <dgm:cxn modelId="{5F63E709-66A0-4D6F-89CB-5D993F082CB6}" type="presOf" srcId="{CECA40A5-9336-4DC7-8595-FA83EA1C96D0}" destId="{F834BB55-4BC6-43B9-B9E0-9D4EC8C3308E}" srcOrd="0" destOrd="0" presId="urn:microsoft.com/office/officeart/2005/8/layout/hierarchy2"/>
    <dgm:cxn modelId="{9802A620-A7C4-4A7E-8A71-968DD64DE4E7}" type="presOf" srcId="{3102EA76-A3B4-40B2-89BF-36AA186C2B29}" destId="{3E65EF9B-AA7E-4D6D-8267-66FF2B2FECE6}" srcOrd="0" destOrd="0" presId="urn:microsoft.com/office/officeart/2005/8/layout/hierarchy2"/>
    <dgm:cxn modelId="{EB3FEC07-450B-4BD9-AD01-8324E6217ED0}" type="presOf" srcId="{F8E07767-926B-4CC0-BFB1-D5689FCFFD75}" destId="{C954849C-79C0-4C52-9700-DF0AEB778FAB}" srcOrd="0" destOrd="0" presId="urn:microsoft.com/office/officeart/2005/8/layout/hierarchy2"/>
    <dgm:cxn modelId="{1E156C05-B2F9-4428-BC02-9C46C1F635F1}" srcId="{F8E07767-926B-4CC0-BFB1-D5689FCFFD75}" destId="{CA88C2B9-ADEA-45D7-B5B4-CC2730E99A22}" srcOrd="2" destOrd="0" parTransId="{D5093F80-7B1D-4868-8C57-4EAACF3A6CCA}" sibTransId="{7BBA8FA3-226A-4752-BBB5-A99FDC78F7BD}"/>
    <dgm:cxn modelId="{B4A602FF-8CF4-4C19-A866-B5CE974E46E2}" type="presParOf" srcId="{DBD6BF59-AD04-4FDC-A157-18E5C40DCE89}" destId="{DEA8586B-5DF0-43EC-AEF8-863B93B84AA0}" srcOrd="0" destOrd="0" presId="urn:microsoft.com/office/officeart/2005/8/layout/hierarchy2"/>
    <dgm:cxn modelId="{B81FDB04-6611-4C3F-B4E2-0A94339DB0E1}" type="presParOf" srcId="{DEA8586B-5DF0-43EC-AEF8-863B93B84AA0}" destId="{E81B2B46-0BD2-4981-A024-58BB86FCA1F1}" srcOrd="0" destOrd="0" presId="urn:microsoft.com/office/officeart/2005/8/layout/hierarchy2"/>
    <dgm:cxn modelId="{EA254474-2A28-4CC5-9B9E-91EAB1D88931}" type="presParOf" srcId="{DEA8586B-5DF0-43EC-AEF8-863B93B84AA0}" destId="{F965A181-7B44-4016-B0DB-8B1995CD5F48}" srcOrd="1" destOrd="0" presId="urn:microsoft.com/office/officeart/2005/8/layout/hierarchy2"/>
    <dgm:cxn modelId="{B7234AF2-F4F7-4082-A38F-71ADDDBC0852}" type="presParOf" srcId="{F965A181-7B44-4016-B0DB-8B1995CD5F48}" destId="{7332DD6D-23AD-451B-B1CF-0ED2928C868A}" srcOrd="0" destOrd="0" presId="urn:microsoft.com/office/officeart/2005/8/layout/hierarchy2"/>
    <dgm:cxn modelId="{C03E8BC5-DC63-4775-925C-6D9EA8DB8E2D}" type="presParOf" srcId="{7332DD6D-23AD-451B-B1CF-0ED2928C868A}" destId="{5A9784DC-41C1-47F9-8D4B-CAA2075B8EEA}" srcOrd="0" destOrd="0" presId="urn:microsoft.com/office/officeart/2005/8/layout/hierarchy2"/>
    <dgm:cxn modelId="{5A08B718-84AB-4C07-944F-DFB8D52654D2}" type="presParOf" srcId="{F965A181-7B44-4016-B0DB-8B1995CD5F48}" destId="{A2300358-E0BA-416E-BBE7-3BC1F343BB42}" srcOrd="1" destOrd="0" presId="urn:microsoft.com/office/officeart/2005/8/layout/hierarchy2"/>
    <dgm:cxn modelId="{2D935E32-14B0-4EAE-B426-68F4C2227B37}" type="presParOf" srcId="{A2300358-E0BA-416E-BBE7-3BC1F343BB42}" destId="{883A7833-0A35-4AE0-98A5-C901F90EAA12}" srcOrd="0" destOrd="0" presId="urn:microsoft.com/office/officeart/2005/8/layout/hierarchy2"/>
    <dgm:cxn modelId="{9B9D7C31-31B4-432D-BC03-54040D1ED106}" type="presParOf" srcId="{A2300358-E0BA-416E-BBE7-3BC1F343BB42}" destId="{F5D1A44D-48FE-4393-91B0-D1F3E9BC28BB}" srcOrd="1" destOrd="0" presId="urn:microsoft.com/office/officeart/2005/8/layout/hierarchy2"/>
    <dgm:cxn modelId="{60040144-5EAF-4027-B439-57D52B01F3E3}" type="presParOf" srcId="{F5D1A44D-48FE-4393-91B0-D1F3E9BC28BB}" destId="{8C795816-B8EF-4F28-B612-92CE678E0828}" srcOrd="0" destOrd="0" presId="urn:microsoft.com/office/officeart/2005/8/layout/hierarchy2"/>
    <dgm:cxn modelId="{C7CBF452-9240-4EC7-9C5C-D7EBABDB46C6}" type="presParOf" srcId="{8C795816-B8EF-4F28-B612-92CE678E0828}" destId="{EF862FF4-648F-4DBF-B4CE-46FEEE1D74DF}" srcOrd="0" destOrd="0" presId="urn:microsoft.com/office/officeart/2005/8/layout/hierarchy2"/>
    <dgm:cxn modelId="{11E1DCF0-0A6E-4342-AC2E-1146CCDAE15E}" type="presParOf" srcId="{F5D1A44D-48FE-4393-91B0-D1F3E9BC28BB}" destId="{470E2142-3E9F-4B22-B2DF-DE75B3AEEB51}" srcOrd="1" destOrd="0" presId="urn:microsoft.com/office/officeart/2005/8/layout/hierarchy2"/>
    <dgm:cxn modelId="{E168C446-81EC-4306-B494-03052BC3C00C}" type="presParOf" srcId="{470E2142-3E9F-4B22-B2DF-DE75B3AEEB51}" destId="{3E65EF9B-AA7E-4D6D-8267-66FF2B2FECE6}" srcOrd="0" destOrd="0" presId="urn:microsoft.com/office/officeart/2005/8/layout/hierarchy2"/>
    <dgm:cxn modelId="{D87E2E37-A8F2-4FC0-A530-5384BCC16818}" type="presParOf" srcId="{470E2142-3E9F-4B22-B2DF-DE75B3AEEB51}" destId="{FCC28B69-5145-4EBE-986D-736110BE462E}" srcOrd="1" destOrd="0" presId="urn:microsoft.com/office/officeart/2005/8/layout/hierarchy2"/>
    <dgm:cxn modelId="{BD1037F3-EEA8-499C-99F7-A647DAE85DF5}" type="presParOf" srcId="{F5D1A44D-48FE-4393-91B0-D1F3E9BC28BB}" destId="{0EC8388F-4AA7-4179-B5E7-CC7522A504D0}" srcOrd="2" destOrd="0" presId="urn:microsoft.com/office/officeart/2005/8/layout/hierarchy2"/>
    <dgm:cxn modelId="{7FED582F-36CD-46B3-A342-37F93EC8A1BB}" type="presParOf" srcId="{0EC8388F-4AA7-4179-B5E7-CC7522A504D0}" destId="{EB5127FB-4723-4B4E-8D95-3F38FEABAD06}" srcOrd="0" destOrd="0" presId="urn:microsoft.com/office/officeart/2005/8/layout/hierarchy2"/>
    <dgm:cxn modelId="{5488FB20-705C-4128-8F30-917C4E69AE78}" type="presParOf" srcId="{F5D1A44D-48FE-4393-91B0-D1F3E9BC28BB}" destId="{0C092A73-39D5-46FC-8E8D-D0F7B86154BD}" srcOrd="3" destOrd="0" presId="urn:microsoft.com/office/officeart/2005/8/layout/hierarchy2"/>
    <dgm:cxn modelId="{E30D6DED-D2EC-4B94-A2F5-BB1349482960}" type="presParOf" srcId="{0C092A73-39D5-46FC-8E8D-D0F7B86154BD}" destId="{CA1C2A81-C10F-4F56-9BAB-62329E68281F}" srcOrd="0" destOrd="0" presId="urn:microsoft.com/office/officeart/2005/8/layout/hierarchy2"/>
    <dgm:cxn modelId="{0B327E38-1BDA-45BA-B138-09C7C70E0090}" type="presParOf" srcId="{0C092A73-39D5-46FC-8E8D-D0F7B86154BD}" destId="{318CDA9E-D49E-4F57-BB08-6A8203D81A34}" srcOrd="1" destOrd="0" presId="urn:microsoft.com/office/officeart/2005/8/layout/hierarchy2"/>
    <dgm:cxn modelId="{975166E9-8146-41D0-B512-0F8BBF6CE96C}" type="presParOf" srcId="{F5D1A44D-48FE-4393-91B0-D1F3E9BC28BB}" destId="{8B9D116C-CB5E-43DB-A7E0-2CB116965247}" srcOrd="4" destOrd="0" presId="urn:microsoft.com/office/officeart/2005/8/layout/hierarchy2"/>
    <dgm:cxn modelId="{EF438792-C975-43AE-A0DA-7B5D2656DF5E}" type="presParOf" srcId="{8B9D116C-CB5E-43DB-A7E0-2CB116965247}" destId="{0DCB0510-A767-43D4-8307-528108B3068D}" srcOrd="0" destOrd="0" presId="urn:microsoft.com/office/officeart/2005/8/layout/hierarchy2"/>
    <dgm:cxn modelId="{0F028A34-5D72-475F-9542-91D2671C9588}" type="presParOf" srcId="{F5D1A44D-48FE-4393-91B0-D1F3E9BC28BB}" destId="{FA108052-F4FB-432B-8E93-BA8019AB5481}" srcOrd="5" destOrd="0" presId="urn:microsoft.com/office/officeart/2005/8/layout/hierarchy2"/>
    <dgm:cxn modelId="{992667C8-173A-46D9-B304-6785DC8C7FC4}" type="presParOf" srcId="{FA108052-F4FB-432B-8E93-BA8019AB5481}" destId="{39D15D1F-EED0-4F9D-9932-5EFD91FB5749}" srcOrd="0" destOrd="0" presId="urn:microsoft.com/office/officeart/2005/8/layout/hierarchy2"/>
    <dgm:cxn modelId="{E3E28088-A9F2-4F31-94E1-CA31B7500926}" type="presParOf" srcId="{FA108052-F4FB-432B-8E93-BA8019AB5481}" destId="{CD7B5320-CA87-468B-90FC-81178164783F}" srcOrd="1" destOrd="0" presId="urn:microsoft.com/office/officeart/2005/8/layout/hierarchy2"/>
    <dgm:cxn modelId="{ABF5F6F8-BDD9-441A-80F4-005AC5ECC1BE}" type="presParOf" srcId="{F965A181-7B44-4016-B0DB-8B1995CD5F48}" destId="{9CE5BA78-FBF0-4C6D-BCEC-EC8242B4A480}" srcOrd="2" destOrd="0" presId="urn:microsoft.com/office/officeart/2005/8/layout/hierarchy2"/>
    <dgm:cxn modelId="{0F6BCACD-1B4F-4211-9F1F-15E490E42131}" type="presParOf" srcId="{9CE5BA78-FBF0-4C6D-BCEC-EC8242B4A480}" destId="{3E40AA2D-64DA-4DD7-A960-3BFA55CE30EA}" srcOrd="0" destOrd="0" presId="urn:microsoft.com/office/officeart/2005/8/layout/hierarchy2"/>
    <dgm:cxn modelId="{A97A9EC7-B14A-47B7-AA30-0381C11E5F4E}" type="presParOf" srcId="{F965A181-7B44-4016-B0DB-8B1995CD5F48}" destId="{CE7F1216-B754-421E-9BA9-F2423A1F12C4}" srcOrd="3" destOrd="0" presId="urn:microsoft.com/office/officeart/2005/8/layout/hierarchy2"/>
    <dgm:cxn modelId="{5507988A-7F04-4DC3-B82E-81D70A0A5432}" type="presParOf" srcId="{CE7F1216-B754-421E-9BA9-F2423A1F12C4}" destId="{C954849C-79C0-4C52-9700-DF0AEB778FAB}" srcOrd="0" destOrd="0" presId="urn:microsoft.com/office/officeart/2005/8/layout/hierarchy2"/>
    <dgm:cxn modelId="{3334FAFE-BAE6-4EDF-ACCE-ABF1641D21CA}" type="presParOf" srcId="{CE7F1216-B754-421E-9BA9-F2423A1F12C4}" destId="{C3023587-E9C8-4F2D-9C47-1C3C1C577712}" srcOrd="1" destOrd="0" presId="urn:microsoft.com/office/officeart/2005/8/layout/hierarchy2"/>
    <dgm:cxn modelId="{C8DE8855-ADF4-4F6B-B728-6AA7E1CAEFBD}" type="presParOf" srcId="{C3023587-E9C8-4F2D-9C47-1C3C1C577712}" destId="{F834BB55-4BC6-43B9-B9E0-9D4EC8C3308E}" srcOrd="0" destOrd="0" presId="urn:microsoft.com/office/officeart/2005/8/layout/hierarchy2"/>
    <dgm:cxn modelId="{987075F0-B1DA-404B-8614-840C78407F8A}" type="presParOf" srcId="{F834BB55-4BC6-43B9-B9E0-9D4EC8C3308E}" destId="{AFCCAED8-DA24-43E5-9070-E39E8E7BE158}" srcOrd="0" destOrd="0" presId="urn:microsoft.com/office/officeart/2005/8/layout/hierarchy2"/>
    <dgm:cxn modelId="{8B023BC9-D159-4FB4-BC4F-3F1D79A5AD81}" type="presParOf" srcId="{C3023587-E9C8-4F2D-9C47-1C3C1C577712}" destId="{6ADF5D2B-CEDF-460C-8211-0FE14E173901}" srcOrd="1" destOrd="0" presId="urn:microsoft.com/office/officeart/2005/8/layout/hierarchy2"/>
    <dgm:cxn modelId="{9C365B60-4CC2-47A7-A2A7-22EA55B5B110}" type="presParOf" srcId="{6ADF5D2B-CEDF-460C-8211-0FE14E173901}" destId="{BBE18A28-B534-459A-97A6-FB244AA6B16F}" srcOrd="0" destOrd="0" presId="urn:microsoft.com/office/officeart/2005/8/layout/hierarchy2"/>
    <dgm:cxn modelId="{2A13C9E2-B183-48B5-B8E1-0E5F8668C2A9}" type="presParOf" srcId="{6ADF5D2B-CEDF-460C-8211-0FE14E173901}" destId="{2B6EC845-5B7F-45DA-BA18-1C14C0B0D28D}" srcOrd="1" destOrd="0" presId="urn:microsoft.com/office/officeart/2005/8/layout/hierarchy2"/>
    <dgm:cxn modelId="{D79CD6DB-5545-4AE3-AEFE-EC72FEE49C60}" type="presParOf" srcId="{C3023587-E9C8-4F2D-9C47-1C3C1C577712}" destId="{105A00C7-7CB7-46F2-A010-66B57ADFD8B6}" srcOrd="2" destOrd="0" presId="urn:microsoft.com/office/officeart/2005/8/layout/hierarchy2"/>
    <dgm:cxn modelId="{0A63A6D5-04F1-495A-9D9F-DAAE96A03D2D}" type="presParOf" srcId="{105A00C7-7CB7-46F2-A010-66B57ADFD8B6}" destId="{79D42FAB-CFFB-4EAA-860E-934C732CC7A7}" srcOrd="0" destOrd="0" presId="urn:microsoft.com/office/officeart/2005/8/layout/hierarchy2"/>
    <dgm:cxn modelId="{D0D48253-492A-41BF-AC85-BD4D2BA9278A}" type="presParOf" srcId="{C3023587-E9C8-4F2D-9C47-1C3C1C577712}" destId="{3B8F823F-605A-441F-9503-A0FBF38AB4AD}" srcOrd="3" destOrd="0" presId="urn:microsoft.com/office/officeart/2005/8/layout/hierarchy2"/>
    <dgm:cxn modelId="{9EE94023-C45E-4C64-A4C2-CD5665E3D1B5}" type="presParOf" srcId="{3B8F823F-605A-441F-9503-A0FBF38AB4AD}" destId="{5F5DD256-8B56-4920-B307-405DACF0D80D}" srcOrd="0" destOrd="0" presId="urn:microsoft.com/office/officeart/2005/8/layout/hierarchy2"/>
    <dgm:cxn modelId="{798572F6-0CD3-43E8-BABC-DA3D56F246D4}" type="presParOf" srcId="{3B8F823F-605A-441F-9503-A0FBF38AB4AD}" destId="{AF765240-F5E3-4663-81EF-EDC74462EA34}" srcOrd="1" destOrd="0" presId="urn:microsoft.com/office/officeart/2005/8/layout/hierarchy2"/>
    <dgm:cxn modelId="{A9F90EFA-22B9-4763-8672-5349D7D79ECA}" type="presParOf" srcId="{C3023587-E9C8-4F2D-9C47-1C3C1C577712}" destId="{65F50F5D-23CD-4AD3-9F01-08CC9F6ECEBB}" srcOrd="4" destOrd="0" presId="urn:microsoft.com/office/officeart/2005/8/layout/hierarchy2"/>
    <dgm:cxn modelId="{9C165063-BCF8-44F2-912E-D34BE6881092}" type="presParOf" srcId="{65F50F5D-23CD-4AD3-9F01-08CC9F6ECEBB}" destId="{942D778A-1806-4FFE-B6AC-C9BF4466E0F5}" srcOrd="0" destOrd="0" presId="urn:microsoft.com/office/officeart/2005/8/layout/hierarchy2"/>
    <dgm:cxn modelId="{03400CDB-6434-4D2D-8905-9C0E97563C4D}" type="presParOf" srcId="{C3023587-E9C8-4F2D-9C47-1C3C1C577712}" destId="{86561587-9BBE-4D47-9963-F5226121E10A}" srcOrd="5" destOrd="0" presId="urn:microsoft.com/office/officeart/2005/8/layout/hierarchy2"/>
    <dgm:cxn modelId="{0C184628-9E2E-4DE2-A28E-DA17D5181A79}" type="presParOf" srcId="{86561587-9BBE-4D47-9963-F5226121E10A}" destId="{D8725B2E-079D-470A-A7CF-4E0E14EAC4E5}" srcOrd="0" destOrd="0" presId="urn:microsoft.com/office/officeart/2005/8/layout/hierarchy2"/>
    <dgm:cxn modelId="{04404855-3F8B-4287-AB20-7EE0F3AC1EAC}" type="presParOf" srcId="{86561587-9BBE-4D47-9963-F5226121E10A}" destId="{4DCA4C2F-DB01-4A1B-92C6-401650E4E12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6B55D-C04B-46C7-918B-FAC1F6BA36E0}">
      <dsp:nvSpPr>
        <dsp:cNvPr id="0" name=""/>
        <dsp:cNvSpPr/>
      </dsp:nvSpPr>
      <dsp:spPr>
        <a:xfrm>
          <a:off x="943999" y="1556060"/>
          <a:ext cx="387894" cy="739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3947" y="0"/>
              </a:lnTo>
              <a:lnTo>
                <a:pt x="193947" y="739128"/>
              </a:lnTo>
              <a:lnTo>
                <a:pt x="387894" y="7391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1117078" y="1904756"/>
        <a:ext cx="41736" cy="41736"/>
      </dsp:txXfrm>
    </dsp:sp>
    <dsp:sp modelId="{578732BF-5827-493B-A526-62079415D06A}">
      <dsp:nvSpPr>
        <dsp:cNvPr id="0" name=""/>
        <dsp:cNvSpPr/>
      </dsp:nvSpPr>
      <dsp:spPr>
        <a:xfrm>
          <a:off x="943999" y="1510339"/>
          <a:ext cx="3878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894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1128249" y="1546362"/>
        <a:ext cx="19394" cy="19394"/>
      </dsp:txXfrm>
    </dsp:sp>
    <dsp:sp modelId="{576F8999-830F-4B99-B9F0-1444DBD37CE1}">
      <dsp:nvSpPr>
        <dsp:cNvPr id="0" name=""/>
        <dsp:cNvSpPr/>
      </dsp:nvSpPr>
      <dsp:spPr>
        <a:xfrm>
          <a:off x="943999" y="816931"/>
          <a:ext cx="387894" cy="739128"/>
        </a:xfrm>
        <a:custGeom>
          <a:avLst/>
          <a:gdLst/>
          <a:ahLst/>
          <a:cxnLst/>
          <a:rect l="0" t="0" r="0" b="0"/>
          <a:pathLst>
            <a:path>
              <a:moveTo>
                <a:pt x="0" y="739128"/>
              </a:moveTo>
              <a:lnTo>
                <a:pt x="193947" y="739128"/>
              </a:lnTo>
              <a:lnTo>
                <a:pt x="193947" y="0"/>
              </a:lnTo>
              <a:lnTo>
                <a:pt x="38789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1117078" y="1165627"/>
        <a:ext cx="41736" cy="41736"/>
      </dsp:txXfrm>
    </dsp:sp>
    <dsp:sp modelId="{29322F35-2C65-4A2D-9425-BC32930FB864}">
      <dsp:nvSpPr>
        <dsp:cNvPr id="0" name=""/>
        <dsp:cNvSpPr/>
      </dsp:nvSpPr>
      <dsp:spPr>
        <a:xfrm rot="16200000">
          <a:off x="-907711" y="1260408"/>
          <a:ext cx="3112120" cy="5913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900" b="1" kern="1200" dirty="0" smtClean="0"/>
            <a:t>T</a:t>
          </a:r>
          <a:r>
            <a:rPr lang="de-DE" sz="3900" kern="1200" dirty="0" smtClean="0"/>
            <a:t>ages</a:t>
          </a:r>
          <a:r>
            <a:rPr lang="de-DE" sz="3900" b="1" kern="1200" dirty="0" smtClean="0"/>
            <a:t>g</a:t>
          </a:r>
          <a:r>
            <a:rPr lang="de-DE" sz="3900" kern="1200" dirty="0" smtClean="0"/>
            <a:t>ruppen</a:t>
          </a:r>
          <a:endParaRPr lang="de-DE" sz="3900" kern="1200" dirty="0"/>
        </a:p>
      </dsp:txBody>
      <dsp:txXfrm>
        <a:off x="-907711" y="1260408"/>
        <a:ext cx="3112120" cy="591302"/>
      </dsp:txXfrm>
    </dsp:sp>
    <dsp:sp modelId="{180832DE-0F41-4DC2-88DC-FDB836F3588C}">
      <dsp:nvSpPr>
        <dsp:cNvPr id="0" name=""/>
        <dsp:cNvSpPr/>
      </dsp:nvSpPr>
      <dsp:spPr>
        <a:xfrm>
          <a:off x="1331894" y="521280"/>
          <a:ext cx="1939473" cy="5913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smtClean="0"/>
            <a:t>TG Brackwede</a:t>
          </a:r>
          <a:endParaRPr lang="de-DE" sz="2300" kern="1200" dirty="0"/>
        </a:p>
      </dsp:txBody>
      <dsp:txXfrm>
        <a:off x="1331894" y="521280"/>
        <a:ext cx="1939473" cy="591302"/>
      </dsp:txXfrm>
    </dsp:sp>
    <dsp:sp modelId="{8C9C1AF4-2307-47DB-A970-130CCD419357}">
      <dsp:nvSpPr>
        <dsp:cNvPr id="0" name=""/>
        <dsp:cNvSpPr/>
      </dsp:nvSpPr>
      <dsp:spPr>
        <a:xfrm>
          <a:off x="1331894" y="1260408"/>
          <a:ext cx="1939473" cy="5913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smtClean="0"/>
            <a:t>TG Senne</a:t>
          </a:r>
          <a:endParaRPr lang="de-DE" sz="2300" kern="1200" dirty="0"/>
        </a:p>
      </dsp:txBody>
      <dsp:txXfrm>
        <a:off x="1331894" y="1260408"/>
        <a:ext cx="1939473" cy="591302"/>
      </dsp:txXfrm>
    </dsp:sp>
    <dsp:sp modelId="{CB35282D-94AC-4E6E-A5D3-874FA40BBF1B}">
      <dsp:nvSpPr>
        <dsp:cNvPr id="0" name=""/>
        <dsp:cNvSpPr/>
      </dsp:nvSpPr>
      <dsp:spPr>
        <a:xfrm>
          <a:off x="1331894" y="1999537"/>
          <a:ext cx="1939473" cy="5913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smtClean="0"/>
            <a:t>TG Baumheide</a:t>
          </a:r>
          <a:endParaRPr lang="de-DE" sz="2300" kern="1200" dirty="0"/>
        </a:p>
      </dsp:txBody>
      <dsp:txXfrm>
        <a:off x="1331894" y="1999537"/>
        <a:ext cx="1939473" cy="5913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1CE55A-C238-4365-8AF2-3EE4894BB1F6}">
      <dsp:nvSpPr>
        <dsp:cNvPr id="0" name=""/>
        <dsp:cNvSpPr/>
      </dsp:nvSpPr>
      <dsp:spPr>
        <a:xfrm>
          <a:off x="943999" y="1556060"/>
          <a:ext cx="387894" cy="1108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3947" y="0"/>
              </a:lnTo>
              <a:lnTo>
                <a:pt x="193947" y="1108692"/>
              </a:lnTo>
              <a:lnTo>
                <a:pt x="387894" y="11086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1108582" y="2081041"/>
        <a:ext cx="58729" cy="58729"/>
      </dsp:txXfrm>
    </dsp:sp>
    <dsp:sp modelId="{C756B55D-C04B-46C7-918B-FAC1F6BA36E0}">
      <dsp:nvSpPr>
        <dsp:cNvPr id="0" name=""/>
        <dsp:cNvSpPr/>
      </dsp:nvSpPr>
      <dsp:spPr>
        <a:xfrm>
          <a:off x="943999" y="1556060"/>
          <a:ext cx="387894" cy="369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3947" y="0"/>
              </a:lnTo>
              <a:lnTo>
                <a:pt x="193947" y="369564"/>
              </a:lnTo>
              <a:lnTo>
                <a:pt x="387894" y="3695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1124552" y="1727448"/>
        <a:ext cx="26788" cy="26788"/>
      </dsp:txXfrm>
    </dsp:sp>
    <dsp:sp modelId="{578732BF-5827-493B-A526-62079415D06A}">
      <dsp:nvSpPr>
        <dsp:cNvPr id="0" name=""/>
        <dsp:cNvSpPr/>
      </dsp:nvSpPr>
      <dsp:spPr>
        <a:xfrm>
          <a:off x="943999" y="1186495"/>
          <a:ext cx="387894" cy="369564"/>
        </a:xfrm>
        <a:custGeom>
          <a:avLst/>
          <a:gdLst/>
          <a:ahLst/>
          <a:cxnLst/>
          <a:rect l="0" t="0" r="0" b="0"/>
          <a:pathLst>
            <a:path>
              <a:moveTo>
                <a:pt x="0" y="369564"/>
              </a:moveTo>
              <a:lnTo>
                <a:pt x="193947" y="369564"/>
              </a:lnTo>
              <a:lnTo>
                <a:pt x="193947" y="0"/>
              </a:lnTo>
              <a:lnTo>
                <a:pt x="38789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1124552" y="1357883"/>
        <a:ext cx="26788" cy="26788"/>
      </dsp:txXfrm>
    </dsp:sp>
    <dsp:sp modelId="{576F8999-830F-4B99-B9F0-1444DBD37CE1}">
      <dsp:nvSpPr>
        <dsp:cNvPr id="0" name=""/>
        <dsp:cNvSpPr/>
      </dsp:nvSpPr>
      <dsp:spPr>
        <a:xfrm>
          <a:off x="943999" y="447367"/>
          <a:ext cx="387894" cy="1108692"/>
        </a:xfrm>
        <a:custGeom>
          <a:avLst/>
          <a:gdLst/>
          <a:ahLst/>
          <a:cxnLst/>
          <a:rect l="0" t="0" r="0" b="0"/>
          <a:pathLst>
            <a:path>
              <a:moveTo>
                <a:pt x="0" y="1108692"/>
              </a:moveTo>
              <a:lnTo>
                <a:pt x="193947" y="1108692"/>
              </a:lnTo>
              <a:lnTo>
                <a:pt x="193947" y="0"/>
              </a:lnTo>
              <a:lnTo>
                <a:pt x="38789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1108582" y="972348"/>
        <a:ext cx="58729" cy="58729"/>
      </dsp:txXfrm>
    </dsp:sp>
    <dsp:sp modelId="{29322F35-2C65-4A2D-9425-BC32930FB864}">
      <dsp:nvSpPr>
        <dsp:cNvPr id="0" name=""/>
        <dsp:cNvSpPr/>
      </dsp:nvSpPr>
      <dsp:spPr>
        <a:xfrm rot="16200000">
          <a:off x="-907711" y="1260408"/>
          <a:ext cx="3112120" cy="5913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900" b="1" kern="1200" dirty="0" smtClean="0"/>
            <a:t>W</a:t>
          </a:r>
          <a:r>
            <a:rPr lang="de-DE" sz="3900" b="0" kern="1200" dirty="0" smtClean="0"/>
            <a:t>o</a:t>
          </a:r>
          <a:r>
            <a:rPr lang="de-DE" sz="3900" b="1" kern="1200" dirty="0" smtClean="0"/>
            <a:t>Tag</a:t>
          </a:r>
          <a:endParaRPr lang="de-DE" sz="3900" b="1" kern="1200" dirty="0"/>
        </a:p>
      </dsp:txBody>
      <dsp:txXfrm>
        <a:off x="-907711" y="1260408"/>
        <a:ext cx="3112120" cy="591302"/>
      </dsp:txXfrm>
    </dsp:sp>
    <dsp:sp modelId="{180832DE-0F41-4DC2-88DC-FDB836F3588C}">
      <dsp:nvSpPr>
        <dsp:cNvPr id="0" name=""/>
        <dsp:cNvSpPr/>
      </dsp:nvSpPr>
      <dsp:spPr>
        <a:xfrm>
          <a:off x="1331894" y="151715"/>
          <a:ext cx="1939473" cy="5913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WoTag Am Zionswald</a:t>
          </a:r>
          <a:endParaRPr lang="de-DE" sz="2000" kern="1200" dirty="0"/>
        </a:p>
      </dsp:txBody>
      <dsp:txXfrm>
        <a:off x="1331894" y="151715"/>
        <a:ext cx="1939473" cy="591302"/>
      </dsp:txXfrm>
    </dsp:sp>
    <dsp:sp modelId="{8C9C1AF4-2307-47DB-A970-130CCD419357}">
      <dsp:nvSpPr>
        <dsp:cNvPr id="0" name=""/>
        <dsp:cNvSpPr/>
      </dsp:nvSpPr>
      <dsp:spPr>
        <a:xfrm>
          <a:off x="1331894" y="890844"/>
          <a:ext cx="1939473" cy="5913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WoTag Hebron</a:t>
          </a:r>
          <a:endParaRPr lang="de-DE" sz="2000" kern="1200" dirty="0"/>
        </a:p>
      </dsp:txBody>
      <dsp:txXfrm>
        <a:off x="1331894" y="890844"/>
        <a:ext cx="1939473" cy="591302"/>
      </dsp:txXfrm>
    </dsp:sp>
    <dsp:sp modelId="{CB35282D-94AC-4E6E-A5D3-874FA40BBF1B}">
      <dsp:nvSpPr>
        <dsp:cNvPr id="0" name=""/>
        <dsp:cNvSpPr/>
      </dsp:nvSpPr>
      <dsp:spPr>
        <a:xfrm>
          <a:off x="1331894" y="1629972"/>
          <a:ext cx="1939473" cy="5913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WoTag Remterweg</a:t>
          </a:r>
          <a:endParaRPr lang="de-DE" sz="2000" kern="1200" dirty="0"/>
        </a:p>
      </dsp:txBody>
      <dsp:txXfrm>
        <a:off x="1331894" y="1629972"/>
        <a:ext cx="1939473" cy="591302"/>
      </dsp:txXfrm>
    </dsp:sp>
    <dsp:sp modelId="{4AD78853-AEA0-4CA8-8FBC-C01EF4328661}">
      <dsp:nvSpPr>
        <dsp:cNvPr id="0" name=""/>
        <dsp:cNvSpPr/>
      </dsp:nvSpPr>
      <dsp:spPr>
        <a:xfrm>
          <a:off x="1331894" y="2369101"/>
          <a:ext cx="1939473" cy="5913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WoTag Eckardtsweg</a:t>
          </a:r>
          <a:endParaRPr lang="de-DE" sz="2000" kern="1200" dirty="0"/>
        </a:p>
      </dsp:txBody>
      <dsp:txXfrm>
        <a:off x="1331894" y="2369101"/>
        <a:ext cx="1939473" cy="5913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16FC33-C3A3-46C4-ACF6-9C95BB20E4AC}">
      <dsp:nvSpPr>
        <dsp:cNvPr id="0" name=""/>
        <dsp:cNvSpPr/>
      </dsp:nvSpPr>
      <dsp:spPr>
        <a:xfrm>
          <a:off x="3805" y="566738"/>
          <a:ext cx="1128746" cy="428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chemeClr val="tx1"/>
              </a:solidFill>
            </a:rPr>
            <a:t>TG Baumheide</a:t>
          </a:r>
          <a:endParaRPr lang="de-DE" sz="1200" kern="1200" dirty="0">
            <a:solidFill>
              <a:schemeClr val="tx1"/>
            </a:solidFill>
          </a:endParaRPr>
        </a:p>
      </dsp:txBody>
      <dsp:txXfrm>
        <a:off x="3805" y="566738"/>
        <a:ext cx="1128746" cy="428333"/>
      </dsp:txXfrm>
    </dsp:sp>
    <dsp:sp modelId="{FDC9BBB5-9E35-4082-8CE1-52D151F55D9B}">
      <dsp:nvSpPr>
        <dsp:cNvPr id="0" name=""/>
        <dsp:cNvSpPr/>
      </dsp:nvSpPr>
      <dsp:spPr>
        <a:xfrm>
          <a:off x="3805" y="995071"/>
          <a:ext cx="1128746" cy="527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 6 -10Jahre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12-17Uhr</a:t>
          </a:r>
          <a:endParaRPr lang="de-DE" sz="1200" kern="1200" dirty="0"/>
        </a:p>
      </dsp:txBody>
      <dsp:txXfrm>
        <a:off x="3805" y="995071"/>
        <a:ext cx="1128746" cy="527040"/>
      </dsp:txXfrm>
    </dsp:sp>
    <dsp:sp modelId="{4092AD4F-3E4C-42EB-A890-96AF29FE1E91}">
      <dsp:nvSpPr>
        <dsp:cNvPr id="0" name=""/>
        <dsp:cNvSpPr/>
      </dsp:nvSpPr>
      <dsp:spPr>
        <a:xfrm>
          <a:off x="1290576" y="566738"/>
          <a:ext cx="1128746" cy="428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chemeClr val="tx1"/>
              </a:solidFill>
            </a:rPr>
            <a:t>TG Senne</a:t>
          </a:r>
          <a:endParaRPr lang="de-DE" sz="1200" kern="1200" dirty="0">
            <a:solidFill>
              <a:schemeClr val="tx1"/>
            </a:solidFill>
          </a:endParaRPr>
        </a:p>
      </dsp:txBody>
      <dsp:txXfrm>
        <a:off x="1290576" y="566738"/>
        <a:ext cx="1128746" cy="428333"/>
      </dsp:txXfrm>
    </dsp:sp>
    <dsp:sp modelId="{CAF37526-2305-4910-8A30-6BC5D2B23D4C}">
      <dsp:nvSpPr>
        <dsp:cNvPr id="0" name=""/>
        <dsp:cNvSpPr/>
      </dsp:nvSpPr>
      <dsp:spPr>
        <a:xfrm>
          <a:off x="1290576" y="995071"/>
          <a:ext cx="1128746" cy="527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6 -10Jahre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12-17Uhr</a:t>
          </a:r>
          <a:endParaRPr lang="de-DE" sz="1200" kern="1200" dirty="0"/>
        </a:p>
      </dsp:txBody>
      <dsp:txXfrm>
        <a:off x="1290576" y="995071"/>
        <a:ext cx="1128746" cy="527040"/>
      </dsp:txXfrm>
    </dsp:sp>
    <dsp:sp modelId="{604BC38C-FABC-4901-AB98-5260C801DEA9}">
      <dsp:nvSpPr>
        <dsp:cNvPr id="0" name=""/>
        <dsp:cNvSpPr/>
      </dsp:nvSpPr>
      <dsp:spPr>
        <a:xfrm>
          <a:off x="2577347" y="566738"/>
          <a:ext cx="1128746" cy="428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chemeClr val="tx1"/>
              </a:solidFill>
            </a:rPr>
            <a:t>TG Brackwede</a:t>
          </a:r>
          <a:endParaRPr lang="de-DE" sz="1200" kern="1200" dirty="0">
            <a:solidFill>
              <a:schemeClr val="tx1"/>
            </a:solidFill>
          </a:endParaRPr>
        </a:p>
      </dsp:txBody>
      <dsp:txXfrm>
        <a:off x="2577347" y="566738"/>
        <a:ext cx="1128746" cy="428333"/>
      </dsp:txXfrm>
    </dsp:sp>
    <dsp:sp modelId="{3B795A7A-19B2-429D-A77E-BC3271079385}">
      <dsp:nvSpPr>
        <dsp:cNvPr id="0" name=""/>
        <dsp:cNvSpPr/>
      </dsp:nvSpPr>
      <dsp:spPr>
        <a:xfrm>
          <a:off x="2577347" y="995071"/>
          <a:ext cx="1128746" cy="527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6 -10Jahre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12-17Uhr</a:t>
          </a:r>
          <a:endParaRPr lang="de-DE" sz="1200" kern="1200" dirty="0"/>
        </a:p>
      </dsp:txBody>
      <dsp:txXfrm>
        <a:off x="2577347" y="995071"/>
        <a:ext cx="1128746" cy="527040"/>
      </dsp:txXfrm>
    </dsp:sp>
    <dsp:sp modelId="{9C7F0A8E-0EE7-446F-8D3B-FC2DBB5A323F}">
      <dsp:nvSpPr>
        <dsp:cNvPr id="0" name=""/>
        <dsp:cNvSpPr/>
      </dsp:nvSpPr>
      <dsp:spPr>
        <a:xfrm>
          <a:off x="3864118" y="566738"/>
          <a:ext cx="1128746" cy="428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chemeClr val="tx1"/>
              </a:solidFill>
            </a:rPr>
            <a:t>WoTag Am Zionswald</a:t>
          </a:r>
          <a:endParaRPr lang="de-DE" sz="1200" kern="1200" dirty="0">
            <a:solidFill>
              <a:schemeClr val="tx1"/>
            </a:solidFill>
          </a:endParaRPr>
        </a:p>
      </dsp:txBody>
      <dsp:txXfrm>
        <a:off x="3864118" y="566738"/>
        <a:ext cx="1128746" cy="428333"/>
      </dsp:txXfrm>
    </dsp:sp>
    <dsp:sp modelId="{202F59D8-1A5C-41C7-8026-FC2225D8C83C}">
      <dsp:nvSpPr>
        <dsp:cNvPr id="0" name=""/>
        <dsp:cNvSpPr/>
      </dsp:nvSpPr>
      <dsp:spPr>
        <a:xfrm>
          <a:off x="3864118" y="995071"/>
          <a:ext cx="1128746" cy="527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8 -14Jahre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12-18Uhr</a:t>
          </a:r>
          <a:endParaRPr lang="de-DE" sz="1200" kern="1200" dirty="0"/>
        </a:p>
      </dsp:txBody>
      <dsp:txXfrm>
        <a:off x="3864118" y="995071"/>
        <a:ext cx="1128746" cy="527040"/>
      </dsp:txXfrm>
    </dsp:sp>
    <dsp:sp modelId="{E3F44BB4-63F0-4CD6-B1C7-41D3F59B1F54}">
      <dsp:nvSpPr>
        <dsp:cNvPr id="0" name=""/>
        <dsp:cNvSpPr/>
      </dsp:nvSpPr>
      <dsp:spPr>
        <a:xfrm>
          <a:off x="5150889" y="566738"/>
          <a:ext cx="1128746" cy="428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chemeClr val="tx1"/>
              </a:solidFill>
            </a:rPr>
            <a:t>WoTag Hebron</a:t>
          </a:r>
          <a:endParaRPr lang="de-DE" sz="1200" kern="1200" dirty="0">
            <a:solidFill>
              <a:schemeClr val="tx1"/>
            </a:solidFill>
          </a:endParaRPr>
        </a:p>
      </dsp:txBody>
      <dsp:txXfrm>
        <a:off x="5150889" y="566738"/>
        <a:ext cx="1128746" cy="428333"/>
      </dsp:txXfrm>
    </dsp:sp>
    <dsp:sp modelId="{562A88C4-F367-4D34-A6F2-9C97368D4804}">
      <dsp:nvSpPr>
        <dsp:cNvPr id="0" name=""/>
        <dsp:cNvSpPr/>
      </dsp:nvSpPr>
      <dsp:spPr>
        <a:xfrm>
          <a:off x="5150889" y="995071"/>
          <a:ext cx="1128746" cy="527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8 -14Jahre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12-18Uhr</a:t>
          </a:r>
          <a:endParaRPr lang="de-DE" sz="1200" kern="1200" dirty="0"/>
        </a:p>
      </dsp:txBody>
      <dsp:txXfrm>
        <a:off x="5150889" y="995071"/>
        <a:ext cx="1128746" cy="527040"/>
      </dsp:txXfrm>
    </dsp:sp>
    <dsp:sp modelId="{8318875D-2DC5-4BDC-878F-25146D2970C0}">
      <dsp:nvSpPr>
        <dsp:cNvPr id="0" name=""/>
        <dsp:cNvSpPr/>
      </dsp:nvSpPr>
      <dsp:spPr>
        <a:xfrm>
          <a:off x="6437660" y="566738"/>
          <a:ext cx="1128746" cy="428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chemeClr val="tx1"/>
              </a:solidFill>
            </a:rPr>
            <a:t>WoTag Eckardtsweg</a:t>
          </a:r>
          <a:endParaRPr lang="de-DE" sz="1200" kern="1200" dirty="0">
            <a:solidFill>
              <a:schemeClr val="tx1"/>
            </a:solidFill>
          </a:endParaRPr>
        </a:p>
      </dsp:txBody>
      <dsp:txXfrm>
        <a:off x="6437660" y="566738"/>
        <a:ext cx="1128746" cy="428333"/>
      </dsp:txXfrm>
    </dsp:sp>
    <dsp:sp modelId="{6D246274-12E9-4BEF-A96D-F73419B79040}">
      <dsp:nvSpPr>
        <dsp:cNvPr id="0" name=""/>
        <dsp:cNvSpPr/>
      </dsp:nvSpPr>
      <dsp:spPr>
        <a:xfrm>
          <a:off x="6437660" y="995071"/>
          <a:ext cx="1128746" cy="527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6 -12Jahre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12-17Uhr</a:t>
          </a:r>
          <a:endParaRPr lang="de-DE" sz="1200" kern="1200" dirty="0"/>
        </a:p>
      </dsp:txBody>
      <dsp:txXfrm>
        <a:off x="6437660" y="995071"/>
        <a:ext cx="1128746" cy="527040"/>
      </dsp:txXfrm>
    </dsp:sp>
    <dsp:sp modelId="{C2A3EE36-D2B3-41FB-AB18-68B0AE8A9C5E}">
      <dsp:nvSpPr>
        <dsp:cNvPr id="0" name=""/>
        <dsp:cNvSpPr/>
      </dsp:nvSpPr>
      <dsp:spPr>
        <a:xfrm>
          <a:off x="7724431" y="566738"/>
          <a:ext cx="1128746" cy="428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chemeClr val="tx1"/>
              </a:solidFill>
            </a:rPr>
            <a:t>WoTag Remterweg</a:t>
          </a:r>
          <a:endParaRPr lang="de-DE" sz="1200" kern="1200" dirty="0">
            <a:solidFill>
              <a:schemeClr val="tx1"/>
            </a:solidFill>
          </a:endParaRPr>
        </a:p>
      </dsp:txBody>
      <dsp:txXfrm>
        <a:off x="7724431" y="566738"/>
        <a:ext cx="1128746" cy="428333"/>
      </dsp:txXfrm>
    </dsp:sp>
    <dsp:sp modelId="{14A93B2D-7284-43E9-8DD3-3AB79FCF4CBF}">
      <dsp:nvSpPr>
        <dsp:cNvPr id="0" name=""/>
        <dsp:cNvSpPr/>
      </dsp:nvSpPr>
      <dsp:spPr>
        <a:xfrm>
          <a:off x="7724431" y="995071"/>
          <a:ext cx="1128746" cy="527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6 -14Jahre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12-17/18Uhr</a:t>
          </a:r>
          <a:endParaRPr lang="de-DE" sz="1200" kern="1200" dirty="0"/>
        </a:p>
      </dsp:txBody>
      <dsp:txXfrm>
        <a:off x="7724431" y="995071"/>
        <a:ext cx="1128746" cy="5270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77862-91B4-4073-B9C9-829E792C00E4}">
      <dsp:nvSpPr>
        <dsp:cNvPr id="0" name=""/>
        <dsp:cNvSpPr/>
      </dsp:nvSpPr>
      <dsp:spPr>
        <a:xfrm>
          <a:off x="2448263" y="223427"/>
          <a:ext cx="4695016" cy="416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937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Alle Gruppen verfügen über 7 (variable) Plätze</a:t>
          </a:r>
          <a:endParaRPr lang="de-DE" sz="1200" kern="1200" dirty="0"/>
        </a:p>
      </dsp:txBody>
      <dsp:txXfrm>
        <a:off x="2448263" y="223427"/>
        <a:ext cx="4695016" cy="416459"/>
      </dsp:txXfrm>
    </dsp:sp>
    <dsp:sp modelId="{585E8FC6-29AC-42F4-A039-C66064F79E33}">
      <dsp:nvSpPr>
        <dsp:cNvPr id="0" name=""/>
        <dsp:cNvSpPr/>
      </dsp:nvSpPr>
      <dsp:spPr>
        <a:xfrm>
          <a:off x="2340327" y="16622"/>
          <a:ext cx="625181" cy="93777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DBE2F8-03FE-445C-A98D-53C1C19ED9F8}">
      <dsp:nvSpPr>
        <dsp:cNvPr id="0" name=""/>
        <dsp:cNvSpPr/>
      </dsp:nvSpPr>
      <dsp:spPr>
        <a:xfrm>
          <a:off x="2448278" y="1224140"/>
          <a:ext cx="5068867" cy="60315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937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WoTag Hebron arbeitet geschlechtsspezifisch (nur Jungs),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alle anderen Gruppen arbeiten koedukativ</a:t>
          </a:r>
          <a:endParaRPr lang="de-DE" sz="1200" kern="1200" dirty="0"/>
        </a:p>
      </dsp:txBody>
      <dsp:txXfrm>
        <a:off x="2448278" y="1224140"/>
        <a:ext cx="5068867" cy="603156"/>
      </dsp:txXfrm>
    </dsp:sp>
    <dsp:sp modelId="{5504A59A-0541-49C9-AA1A-741ABAF175F1}">
      <dsp:nvSpPr>
        <dsp:cNvPr id="0" name=""/>
        <dsp:cNvSpPr/>
      </dsp:nvSpPr>
      <dsp:spPr>
        <a:xfrm>
          <a:off x="2340327" y="1056605"/>
          <a:ext cx="625181" cy="93777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30CBC4-DD9E-4264-B840-DED862BE1DC9}">
      <dsp:nvSpPr>
        <dsp:cNvPr id="0" name=""/>
        <dsp:cNvSpPr/>
      </dsp:nvSpPr>
      <dsp:spPr>
        <a:xfrm>
          <a:off x="2392231" y="2160241"/>
          <a:ext cx="5384558" cy="81513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937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Alle Gruppen bieten in der Hälfte der Sommer-, Herbst- und Osterferien Tagesprogramm an. Die Winterferien sowie die andere Hälfte der Ferien ist die gruppe geschlossen</a:t>
          </a:r>
          <a:endParaRPr lang="de-DE" sz="1200" kern="1200" dirty="0"/>
        </a:p>
      </dsp:txBody>
      <dsp:txXfrm>
        <a:off x="2392231" y="2160241"/>
        <a:ext cx="5384558" cy="815137"/>
      </dsp:txXfrm>
    </dsp:sp>
    <dsp:sp modelId="{7575CE68-CDDE-4B36-84D3-51570E156CD5}">
      <dsp:nvSpPr>
        <dsp:cNvPr id="0" name=""/>
        <dsp:cNvSpPr/>
      </dsp:nvSpPr>
      <dsp:spPr>
        <a:xfrm>
          <a:off x="2340327" y="2096589"/>
          <a:ext cx="625181" cy="93777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F4BD0-BBDC-45CC-B801-95A0D5F88DE8}">
      <dsp:nvSpPr>
        <dsp:cNvPr id="0" name=""/>
        <dsp:cNvSpPr/>
      </dsp:nvSpPr>
      <dsp:spPr>
        <a:xfrm>
          <a:off x="0" y="3994385"/>
          <a:ext cx="1090209" cy="397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>
              <a:solidFill>
                <a:schemeClr val="tx1"/>
              </a:solidFill>
            </a:rPr>
            <a:t>Sternstunden</a:t>
          </a:r>
          <a:endParaRPr lang="de-DE" sz="1350" b="1" kern="1200" dirty="0">
            <a:solidFill>
              <a:schemeClr val="tx1"/>
            </a:solidFill>
          </a:endParaRPr>
        </a:p>
      </dsp:txBody>
      <dsp:txXfrm>
        <a:off x="11631" y="4006016"/>
        <a:ext cx="1066947" cy="373844"/>
      </dsp:txXfrm>
    </dsp:sp>
    <dsp:sp modelId="{9526ABB1-75A6-4822-BA3C-4962C9B655D7}">
      <dsp:nvSpPr>
        <dsp:cNvPr id="0" name=""/>
        <dsp:cNvSpPr/>
      </dsp:nvSpPr>
      <dsp:spPr>
        <a:xfrm rot="16461478">
          <a:off x="406325" y="3451612"/>
          <a:ext cx="1480247" cy="6684"/>
        </a:xfrm>
        <a:custGeom>
          <a:avLst/>
          <a:gdLst/>
          <a:ahLst/>
          <a:cxnLst/>
          <a:rect l="0" t="0" r="0" b="0"/>
          <a:pathLst>
            <a:path>
              <a:moveTo>
                <a:pt x="0" y="3342"/>
              </a:moveTo>
              <a:lnTo>
                <a:pt x="1480247" y="33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1109443" y="3417948"/>
        <a:ext cx="74012" cy="74012"/>
      </dsp:txXfrm>
    </dsp:sp>
    <dsp:sp modelId="{ECCDBF20-B95F-4D31-A28A-634E261E5154}">
      <dsp:nvSpPr>
        <dsp:cNvPr id="0" name=""/>
        <dsp:cNvSpPr/>
      </dsp:nvSpPr>
      <dsp:spPr>
        <a:xfrm>
          <a:off x="1202690" y="2595305"/>
          <a:ext cx="752156" cy="243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>
              <a:solidFill>
                <a:schemeClr val="tx1"/>
              </a:solidFill>
            </a:rPr>
            <a:t>Inhaltlich</a:t>
          </a:r>
          <a:endParaRPr lang="de-DE" sz="1200" b="1" kern="1200" dirty="0">
            <a:solidFill>
              <a:schemeClr val="tx1"/>
            </a:solidFill>
          </a:endParaRPr>
        </a:p>
      </dsp:txBody>
      <dsp:txXfrm>
        <a:off x="1209817" y="2602432"/>
        <a:ext cx="737902" cy="229075"/>
      </dsp:txXfrm>
    </dsp:sp>
    <dsp:sp modelId="{DF8D3C1A-5AFF-411A-A384-19CF24780547}">
      <dsp:nvSpPr>
        <dsp:cNvPr id="0" name=""/>
        <dsp:cNvSpPr/>
      </dsp:nvSpPr>
      <dsp:spPr>
        <a:xfrm rot="16594967">
          <a:off x="954690" y="1591417"/>
          <a:ext cx="2259317" cy="6684"/>
        </a:xfrm>
        <a:custGeom>
          <a:avLst/>
          <a:gdLst/>
          <a:ahLst/>
          <a:cxnLst/>
          <a:rect l="0" t="0" r="0" b="0"/>
          <a:pathLst>
            <a:path>
              <a:moveTo>
                <a:pt x="0" y="3342"/>
              </a:moveTo>
              <a:lnTo>
                <a:pt x="2259317" y="33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800" kern="1200"/>
        </a:p>
      </dsp:txBody>
      <dsp:txXfrm>
        <a:off x="2027866" y="1538276"/>
        <a:ext cx="112965" cy="112965"/>
      </dsp:txXfrm>
    </dsp:sp>
    <dsp:sp modelId="{51CC9C85-9F4D-4ECD-93CA-2DCF2761E3D6}">
      <dsp:nvSpPr>
        <dsp:cNvPr id="0" name=""/>
        <dsp:cNvSpPr/>
      </dsp:nvSpPr>
      <dsp:spPr>
        <a:xfrm>
          <a:off x="2213851" y="0"/>
          <a:ext cx="2851960" cy="945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b="1" kern="1200" dirty="0" smtClean="0">
              <a:solidFill>
                <a:schemeClr val="tx1"/>
              </a:solidFill>
            </a:rPr>
            <a:t>Partizipation der Kinder und Jugendlichen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Gruppengespräch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Essenswünsche &amp; Einkaufsplan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Jugendrat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Gerechte Gemeinschaften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2241532" y="27681"/>
        <a:ext cx="2796598" cy="889735"/>
      </dsp:txXfrm>
    </dsp:sp>
    <dsp:sp modelId="{491C2D91-0A1D-4C7B-A62A-899DC6E600AB}">
      <dsp:nvSpPr>
        <dsp:cNvPr id="0" name=""/>
        <dsp:cNvSpPr/>
      </dsp:nvSpPr>
      <dsp:spPr>
        <a:xfrm rot="16971455">
          <a:off x="1470254" y="2105964"/>
          <a:ext cx="1246585" cy="6684"/>
        </a:xfrm>
        <a:custGeom>
          <a:avLst/>
          <a:gdLst/>
          <a:ahLst/>
          <a:cxnLst/>
          <a:rect l="0" t="0" r="0" b="0"/>
          <a:pathLst>
            <a:path>
              <a:moveTo>
                <a:pt x="0" y="3342"/>
              </a:moveTo>
              <a:lnTo>
                <a:pt x="1246585" y="33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062382" y="2078141"/>
        <a:ext cx="62329" cy="62329"/>
      </dsp:txXfrm>
    </dsp:sp>
    <dsp:sp modelId="{CD0C2E9E-EB3D-4602-B8DC-5DCDA1B6333F}">
      <dsp:nvSpPr>
        <dsp:cNvPr id="0" name=""/>
        <dsp:cNvSpPr/>
      </dsp:nvSpPr>
      <dsp:spPr>
        <a:xfrm>
          <a:off x="2232247" y="1008111"/>
          <a:ext cx="6545905" cy="987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b="1" kern="1200" dirty="0" smtClean="0">
              <a:solidFill>
                <a:schemeClr val="tx1"/>
              </a:solidFill>
            </a:rPr>
            <a:t>Elternarbeit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Aufsuchend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Wertschätzend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Zielführend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Integrierend (Begleitung bei Schulgesprächen, Eltern-/Familiennachmittage, z.B.: Kochen, oder Sommerfest)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Eltern, die die Maßnahme als Hilfe Angebot annehmen und dankbar sind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2261157" y="1037021"/>
        <a:ext cx="6488085" cy="929242"/>
      </dsp:txXfrm>
    </dsp:sp>
    <dsp:sp modelId="{BAA3D021-476C-4043-9F68-5867BF888351}">
      <dsp:nvSpPr>
        <dsp:cNvPr id="0" name=""/>
        <dsp:cNvSpPr/>
      </dsp:nvSpPr>
      <dsp:spPr>
        <a:xfrm rot="18358214">
          <a:off x="1862625" y="2532751"/>
          <a:ext cx="446984" cy="6684"/>
        </a:xfrm>
        <a:custGeom>
          <a:avLst/>
          <a:gdLst/>
          <a:ahLst/>
          <a:cxnLst/>
          <a:rect l="0" t="0" r="0" b="0"/>
          <a:pathLst>
            <a:path>
              <a:moveTo>
                <a:pt x="0" y="3342"/>
              </a:moveTo>
              <a:lnTo>
                <a:pt x="446984" y="33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074943" y="2524918"/>
        <a:ext cx="22349" cy="22349"/>
      </dsp:txXfrm>
    </dsp:sp>
    <dsp:sp modelId="{E0173B48-A4C0-4521-8B69-E490640FBBAA}">
      <dsp:nvSpPr>
        <dsp:cNvPr id="0" name=""/>
        <dsp:cNvSpPr/>
      </dsp:nvSpPr>
      <dsp:spPr>
        <a:xfrm>
          <a:off x="2217389" y="2067074"/>
          <a:ext cx="3522718" cy="576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b="1" kern="1200" dirty="0" smtClean="0">
              <a:solidFill>
                <a:schemeClr val="tx1"/>
              </a:solidFill>
            </a:rPr>
            <a:t>Tagesgruppe als Wohlfühlort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Besuche von Ehemaligen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Zelebrierte Begrüßungen, Geburtstage und Abschiede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2234268" y="2083953"/>
        <a:ext cx="3488960" cy="542524"/>
      </dsp:txXfrm>
    </dsp:sp>
    <dsp:sp modelId="{4F06760A-7741-4AD0-A428-5AF49381C09D}">
      <dsp:nvSpPr>
        <dsp:cNvPr id="0" name=""/>
        <dsp:cNvSpPr/>
      </dsp:nvSpPr>
      <dsp:spPr>
        <a:xfrm rot="2154979">
          <a:off x="1924029" y="2808710"/>
          <a:ext cx="324177" cy="6684"/>
        </a:xfrm>
        <a:custGeom>
          <a:avLst/>
          <a:gdLst/>
          <a:ahLst/>
          <a:cxnLst/>
          <a:rect l="0" t="0" r="0" b="0"/>
          <a:pathLst>
            <a:path>
              <a:moveTo>
                <a:pt x="0" y="3342"/>
              </a:moveTo>
              <a:lnTo>
                <a:pt x="324177" y="33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078013" y="2803948"/>
        <a:ext cx="16208" cy="16208"/>
      </dsp:txXfrm>
    </dsp:sp>
    <dsp:sp modelId="{1077AE52-0408-4EE1-8593-5D4A91AE51D7}">
      <dsp:nvSpPr>
        <dsp:cNvPr id="0" name=""/>
        <dsp:cNvSpPr/>
      </dsp:nvSpPr>
      <dsp:spPr>
        <a:xfrm>
          <a:off x="2217389" y="2688611"/>
          <a:ext cx="6520764" cy="437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b="1" kern="1200" dirty="0" smtClean="0">
              <a:solidFill>
                <a:schemeClr val="tx1"/>
              </a:solidFill>
            </a:rPr>
            <a:t>systemisches und lösungsorientiertes Arbeiten auf allen Ebenen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(Team, mit Eltern/Familien, Kinder/Jugendlichen sowie in der Gruppe, mit den Kooperations-/Netzwerkpartnern Jugendamt, Schulen etc.) 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2230190" y="2701412"/>
        <a:ext cx="6495162" cy="411442"/>
      </dsp:txXfrm>
    </dsp:sp>
    <dsp:sp modelId="{9CCBCB21-5E61-491F-A40A-E46854D4484A}">
      <dsp:nvSpPr>
        <dsp:cNvPr id="0" name=""/>
        <dsp:cNvSpPr/>
      </dsp:nvSpPr>
      <dsp:spPr>
        <a:xfrm rot="4405383">
          <a:off x="1626005" y="3154618"/>
          <a:ext cx="920225" cy="6684"/>
        </a:xfrm>
        <a:custGeom>
          <a:avLst/>
          <a:gdLst/>
          <a:ahLst/>
          <a:cxnLst/>
          <a:rect l="0" t="0" r="0" b="0"/>
          <a:pathLst>
            <a:path>
              <a:moveTo>
                <a:pt x="0" y="3342"/>
              </a:moveTo>
              <a:lnTo>
                <a:pt x="920225" y="33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063112" y="3134954"/>
        <a:ext cx="46011" cy="46011"/>
      </dsp:txXfrm>
    </dsp:sp>
    <dsp:sp modelId="{C8A9DF42-C33A-4F30-B816-3F84E21214DE}">
      <dsp:nvSpPr>
        <dsp:cNvPr id="0" name=""/>
        <dsp:cNvSpPr/>
      </dsp:nvSpPr>
      <dsp:spPr>
        <a:xfrm>
          <a:off x="2217389" y="3196154"/>
          <a:ext cx="3654861" cy="805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b="1" kern="1200" dirty="0" smtClean="0">
              <a:solidFill>
                <a:schemeClr val="tx1"/>
              </a:solidFill>
            </a:rPr>
            <a:t>Pädagogische Angebote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Ausflüge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Ferienspiele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Ferienfreizeiten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Tiergestützte Pädagogik (pädagogisches Reiten, Gruppenhund)</a:t>
          </a:r>
        </a:p>
      </dsp:txBody>
      <dsp:txXfrm>
        <a:off x="2240984" y="3219749"/>
        <a:ext cx="3607671" cy="758401"/>
      </dsp:txXfrm>
    </dsp:sp>
    <dsp:sp modelId="{56486B8B-5AFF-414D-AAF4-85ECD170957E}">
      <dsp:nvSpPr>
        <dsp:cNvPr id="0" name=""/>
        <dsp:cNvSpPr/>
      </dsp:nvSpPr>
      <dsp:spPr>
        <a:xfrm rot="4912804">
          <a:off x="1156734" y="3633694"/>
          <a:ext cx="1858767" cy="6684"/>
        </a:xfrm>
        <a:custGeom>
          <a:avLst/>
          <a:gdLst/>
          <a:ahLst/>
          <a:cxnLst/>
          <a:rect l="0" t="0" r="0" b="0"/>
          <a:pathLst>
            <a:path>
              <a:moveTo>
                <a:pt x="0" y="3342"/>
              </a:moveTo>
              <a:lnTo>
                <a:pt x="1858767" y="33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00" kern="1200"/>
        </a:p>
      </dsp:txBody>
      <dsp:txXfrm>
        <a:off x="2039649" y="3590567"/>
        <a:ext cx="92938" cy="92938"/>
      </dsp:txXfrm>
    </dsp:sp>
    <dsp:sp modelId="{0CFABBC2-0546-41F6-9D43-46E4A6982A90}">
      <dsp:nvSpPr>
        <dsp:cNvPr id="0" name=""/>
        <dsp:cNvSpPr/>
      </dsp:nvSpPr>
      <dsp:spPr>
        <a:xfrm>
          <a:off x="2217389" y="4069805"/>
          <a:ext cx="6452486" cy="9745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b="1" kern="1200" dirty="0" smtClean="0">
              <a:solidFill>
                <a:schemeClr val="tx1"/>
              </a:solidFill>
            </a:rPr>
            <a:t>Einheitliche, pädagogische Haltung sowie gelingende, positive Teamarbeit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b="0" kern="1200" dirty="0" smtClean="0">
              <a:solidFill>
                <a:schemeClr val="tx1"/>
              </a:solidFill>
            </a:rPr>
            <a:t>- </a:t>
          </a:r>
          <a:r>
            <a:rPr lang="de-DE" sz="900" kern="1200" dirty="0" smtClean="0">
              <a:solidFill>
                <a:schemeClr val="tx1"/>
              </a:solidFill>
            </a:rPr>
            <a:t>wertschätzender Umgang sowie respektvolle als auch akzeptierende Kommunikation im Team, mit den Kindern sowie den Eltern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b="0" kern="1200" dirty="0" smtClean="0">
              <a:solidFill>
                <a:schemeClr val="tx1"/>
              </a:solidFill>
            </a:rPr>
            <a:t>- Fachlicher Austausch sowie eine positive Haltung bzgl. </a:t>
          </a:r>
          <a:r>
            <a:rPr lang="de-DE" sz="900" kern="1200" dirty="0" smtClean="0">
              <a:solidFill>
                <a:schemeClr val="tx1"/>
              </a:solidFill>
            </a:rPr>
            <a:t>konstruktiver Kritik im Team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starke Orientierung sowie Beobachtung der Lebenswelt als auch des Sozialraums der Klient*innen -&gt; lebensweltorientierte Tagesstruktur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lösungs- und ressourcenorientiertes Arbeiten</a:t>
          </a:r>
          <a:endParaRPr lang="de-DE" sz="900" b="0" kern="1200" dirty="0">
            <a:solidFill>
              <a:schemeClr val="tx1"/>
            </a:solidFill>
          </a:endParaRPr>
        </a:p>
      </dsp:txBody>
      <dsp:txXfrm>
        <a:off x="2245934" y="4098350"/>
        <a:ext cx="6395396" cy="917506"/>
      </dsp:txXfrm>
    </dsp:sp>
    <dsp:sp modelId="{BE6E326D-7D10-41EA-BE95-A51A12217A27}">
      <dsp:nvSpPr>
        <dsp:cNvPr id="0" name=""/>
        <dsp:cNvSpPr/>
      </dsp:nvSpPr>
      <dsp:spPr>
        <a:xfrm rot="5137901">
          <a:off x="408074" y="4925827"/>
          <a:ext cx="1476751" cy="6684"/>
        </a:xfrm>
        <a:custGeom>
          <a:avLst/>
          <a:gdLst/>
          <a:ahLst/>
          <a:cxnLst/>
          <a:rect l="0" t="0" r="0" b="0"/>
          <a:pathLst>
            <a:path>
              <a:moveTo>
                <a:pt x="0" y="3342"/>
              </a:moveTo>
              <a:lnTo>
                <a:pt x="1476751" y="33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1109531" y="4892251"/>
        <a:ext cx="73837" cy="73837"/>
      </dsp:txXfrm>
    </dsp:sp>
    <dsp:sp modelId="{010CA16E-7716-4A3B-B402-CE2558FB23BF}">
      <dsp:nvSpPr>
        <dsp:cNvPr id="0" name=""/>
        <dsp:cNvSpPr/>
      </dsp:nvSpPr>
      <dsp:spPr>
        <a:xfrm>
          <a:off x="1202690" y="5543735"/>
          <a:ext cx="960471" cy="243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>
              <a:solidFill>
                <a:schemeClr val="tx1"/>
              </a:solidFill>
            </a:rPr>
            <a:t>strukturelle</a:t>
          </a:r>
          <a:endParaRPr lang="de-DE" sz="1200" b="1" kern="1200" dirty="0">
            <a:solidFill>
              <a:schemeClr val="tx1"/>
            </a:solidFill>
          </a:endParaRPr>
        </a:p>
      </dsp:txBody>
      <dsp:txXfrm>
        <a:off x="1209817" y="5550862"/>
        <a:ext cx="946217" cy="229075"/>
      </dsp:txXfrm>
    </dsp:sp>
    <dsp:sp modelId="{56249E04-A110-498A-9080-B64FB5E3EE69}">
      <dsp:nvSpPr>
        <dsp:cNvPr id="0" name=""/>
        <dsp:cNvSpPr/>
      </dsp:nvSpPr>
      <dsp:spPr>
        <a:xfrm rot="18425891">
          <a:off x="2113443" y="5562126"/>
          <a:ext cx="250581" cy="6684"/>
        </a:xfrm>
        <a:custGeom>
          <a:avLst/>
          <a:gdLst/>
          <a:ahLst/>
          <a:cxnLst/>
          <a:rect l="0" t="0" r="0" b="0"/>
          <a:pathLst>
            <a:path>
              <a:moveTo>
                <a:pt x="0" y="3342"/>
              </a:moveTo>
              <a:lnTo>
                <a:pt x="250581" y="33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232470" y="5559203"/>
        <a:ext cx="12529" cy="12529"/>
      </dsp:txXfrm>
    </dsp:sp>
    <dsp:sp modelId="{F4F14B89-7AB2-4B8A-BF6E-988B58EDE511}">
      <dsp:nvSpPr>
        <dsp:cNvPr id="0" name=""/>
        <dsp:cNvSpPr/>
      </dsp:nvSpPr>
      <dsp:spPr>
        <a:xfrm>
          <a:off x="2314307" y="5105701"/>
          <a:ext cx="6281269" cy="719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b="1" kern="1200" dirty="0" smtClean="0">
              <a:solidFill>
                <a:schemeClr val="tx1"/>
              </a:solidFill>
            </a:rPr>
            <a:t>erfolgreiche Hilfeplanung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Flexibilität innerhalb der Maßnahme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Kooperation und Transparenz zwischen Jugendamt, Schule sowie der Maßnahme (Austausch durch Fachgespräche)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Intakte Kooperation mit Eltern, Schule, Jugendamt etc.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2335385" y="5126779"/>
        <a:ext cx="6239113" cy="677513"/>
      </dsp:txXfrm>
    </dsp:sp>
    <dsp:sp modelId="{71D11E38-1DF7-40F4-B11C-A3D04A0D0383}">
      <dsp:nvSpPr>
        <dsp:cNvPr id="0" name=""/>
        <dsp:cNvSpPr/>
      </dsp:nvSpPr>
      <dsp:spPr>
        <a:xfrm rot="4359090">
          <a:off x="1985288" y="5903975"/>
          <a:ext cx="506892" cy="6684"/>
        </a:xfrm>
        <a:custGeom>
          <a:avLst/>
          <a:gdLst/>
          <a:ahLst/>
          <a:cxnLst/>
          <a:rect l="0" t="0" r="0" b="0"/>
          <a:pathLst>
            <a:path>
              <a:moveTo>
                <a:pt x="0" y="3342"/>
              </a:moveTo>
              <a:lnTo>
                <a:pt x="506892" y="33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226062" y="5894645"/>
        <a:ext cx="25344" cy="25344"/>
      </dsp:txXfrm>
    </dsp:sp>
    <dsp:sp modelId="{D9E0A612-E31F-4527-A016-49F3A4FDD174}">
      <dsp:nvSpPr>
        <dsp:cNvPr id="0" name=""/>
        <dsp:cNvSpPr/>
      </dsp:nvSpPr>
      <dsp:spPr>
        <a:xfrm>
          <a:off x="2314307" y="5865357"/>
          <a:ext cx="6478269" cy="5677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b="1" kern="1200" dirty="0" smtClean="0">
              <a:solidFill>
                <a:schemeClr val="tx1"/>
              </a:solidFill>
            </a:rPr>
            <a:t>Netzwerkarbeit</a:t>
          </a:r>
          <a:r>
            <a:rPr lang="de-DE" sz="900" u="sng" kern="1200" dirty="0" smtClean="0">
              <a:solidFill>
                <a:schemeClr val="tx1"/>
              </a:solidFill>
            </a:rPr>
            <a:t> -&gt; gelingendes Beispiel dafür die sozialraumorientierte Tagesgruppe Baumheide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„Projektkonferenz“ alle Stiftungen; Einrichtungen und Träger, die soziale Arbeit leisten, treffen sich und installieren beispielsweise neue sozialraumorientierte Projekte "Stadtteilmütter" (Ehrenämter)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2330936" y="5881986"/>
        <a:ext cx="6445011" cy="5344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1B2B46-0BD2-4981-A024-58BB86FCA1F1}">
      <dsp:nvSpPr>
        <dsp:cNvPr id="0" name=""/>
        <dsp:cNvSpPr/>
      </dsp:nvSpPr>
      <dsp:spPr>
        <a:xfrm>
          <a:off x="61350" y="2936889"/>
          <a:ext cx="1043328" cy="586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>
              <a:solidFill>
                <a:schemeClr val="tx1"/>
              </a:solidFill>
            </a:rPr>
            <a:t>Stolpersteine</a:t>
          </a:r>
          <a:endParaRPr lang="de-DE" sz="1550" b="1" kern="1200" dirty="0">
            <a:solidFill>
              <a:schemeClr val="tx1"/>
            </a:solidFill>
          </a:endParaRPr>
        </a:p>
      </dsp:txBody>
      <dsp:txXfrm>
        <a:off x="78516" y="2954055"/>
        <a:ext cx="1008996" cy="551744"/>
      </dsp:txXfrm>
    </dsp:sp>
    <dsp:sp modelId="{7332DD6D-23AD-451B-B1CF-0ED2928C868A}">
      <dsp:nvSpPr>
        <dsp:cNvPr id="0" name=""/>
        <dsp:cNvSpPr/>
      </dsp:nvSpPr>
      <dsp:spPr>
        <a:xfrm rot="17143480">
          <a:off x="599935" y="2558404"/>
          <a:ext cx="1384783" cy="10086"/>
        </a:xfrm>
        <a:custGeom>
          <a:avLst/>
          <a:gdLst/>
          <a:ahLst/>
          <a:cxnLst/>
          <a:rect l="0" t="0" r="0" b="0"/>
          <a:pathLst>
            <a:path>
              <a:moveTo>
                <a:pt x="0" y="5043"/>
              </a:moveTo>
              <a:lnTo>
                <a:pt x="1384783" y="50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1257707" y="2528828"/>
        <a:ext cx="69239" cy="69239"/>
      </dsp:txXfrm>
    </dsp:sp>
    <dsp:sp modelId="{883A7833-0A35-4AE0-98A5-C901F90EAA12}">
      <dsp:nvSpPr>
        <dsp:cNvPr id="0" name=""/>
        <dsp:cNvSpPr/>
      </dsp:nvSpPr>
      <dsp:spPr>
        <a:xfrm>
          <a:off x="1479975" y="1717407"/>
          <a:ext cx="718243" cy="359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b="1" kern="1200" dirty="0" smtClean="0">
              <a:solidFill>
                <a:schemeClr val="tx1"/>
              </a:solidFill>
            </a:rPr>
            <a:t>inhaltlich</a:t>
          </a:r>
          <a:endParaRPr lang="de-DE" sz="1000" b="1" kern="1200" dirty="0">
            <a:solidFill>
              <a:schemeClr val="tx1"/>
            </a:solidFill>
          </a:endParaRPr>
        </a:p>
      </dsp:txBody>
      <dsp:txXfrm>
        <a:off x="1490493" y="1727925"/>
        <a:ext cx="697207" cy="338085"/>
      </dsp:txXfrm>
    </dsp:sp>
    <dsp:sp modelId="{8C795816-B8EF-4F28-B612-92CE678E0828}">
      <dsp:nvSpPr>
        <dsp:cNvPr id="0" name=""/>
        <dsp:cNvSpPr/>
      </dsp:nvSpPr>
      <dsp:spPr>
        <a:xfrm rot="17250208">
          <a:off x="1661822" y="1160324"/>
          <a:ext cx="1534238" cy="10086"/>
        </a:xfrm>
        <a:custGeom>
          <a:avLst/>
          <a:gdLst/>
          <a:ahLst/>
          <a:cxnLst/>
          <a:rect l="0" t="0" r="0" b="0"/>
          <a:pathLst>
            <a:path>
              <a:moveTo>
                <a:pt x="0" y="5043"/>
              </a:moveTo>
              <a:lnTo>
                <a:pt x="1534238" y="50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390585" y="1127012"/>
        <a:ext cx="76711" cy="76711"/>
      </dsp:txXfrm>
    </dsp:sp>
    <dsp:sp modelId="{3E65EF9B-AA7E-4D6D-8267-66FF2B2FECE6}">
      <dsp:nvSpPr>
        <dsp:cNvPr id="0" name=""/>
        <dsp:cNvSpPr/>
      </dsp:nvSpPr>
      <dsp:spPr>
        <a:xfrm>
          <a:off x="2659662" y="0"/>
          <a:ext cx="4822247" cy="8675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b="1" kern="1200" dirty="0" smtClean="0">
              <a:solidFill>
                <a:schemeClr val="tx1"/>
              </a:solidFill>
            </a:rPr>
            <a:t>„gezwungene“ Freiwilligkeit: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Mangelnde Kooperationsbereitschaft der Eltern (TG und JA als Fremdkörper; beispielsweise ständig abgesagte </a:t>
          </a:r>
          <a:r>
            <a:rPr lang="de-DE" sz="900" kern="1200" dirty="0" err="1" smtClean="0">
              <a:solidFill>
                <a:schemeClr val="tx1"/>
              </a:solidFill>
            </a:rPr>
            <a:t>EG‘s</a:t>
          </a:r>
          <a:r>
            <a:rPr lang="de-DE" sz="900" kern="1200" dirty="0" smtClean="0">
              <a:solidFill>
                <a:schemeClr val="tx1"/>
              </a:solidFill>
            </a:rPr>
            <a:t>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Eltern &amp; Kinder, die gegen die Tagesgruppe arbeiten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gemeinsam erarbeitete Schritte, aus den Elterngesprächen werden nicht/kaum umgesetzt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2685071" y="25409"/>
        <a:ext cx="4771429" cy="816716"/>
      </dsp:txXfrm>
    </dsp:sp>
    <dsp:sp modelId="{0EC8388F-4AA7-4179-B5E7-CC7522A504D0}">
      <dsp:nvSpPr>
        <dsp:cNvPr id="0" name=""/>
        <dsp:cNvSpPr/>
      </dsp:nvSpPr>
      <dsp:spPr>
        <a:xfrm rot="18434518">
          <a:off x="2118589" y="1731363"/>
          <a:ext cx="403377" cy="10086"/>
        </a:xfrm>
        <a:custGeom>
          <a:avLst/>
          <a:gdLst/>
          <a:ahLst/>
          <a:cxnLst/>
          <a:rect l="0" t="0" r="0" b="0"/>
          <a:pathLst>
            <a:path>
              <a:moveTo>
                <a:pt x="0" y="5043"/>
              </a:moveTo>
              <a:lnTo>
                <a:pt x="403377" y="50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310193" y="1726322"/>
        <a:ext cx="20168" cy="20168"/>
      </dsp:txXfrm>
    </dsp:sp>
    <dsp:sp modelId="{CA1C2A81-C10F-4F56-9BAB-62329E68281F}">
      <dsp:nvSpPr>
        <dsp:cNvPr id="0" name=""/>
        <dsp:cNvSpPr/>
      </dsp:nvSpPr>
      <dsp:spPr>
        <a:xfrm>
          <a:off x="2442336" y="936105"/>
          <a:ext cx="5818221" cy="1279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b="1" kern="1200" dirty="0" smtClean="0">
              <a:solidFill>
                <a:schemeClr val="tx1"/>
              </a:solidFill>
            </a:rPr>
            <a:t>Bedarf der Familien: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konfliktreiche familiäre Verhältnisse, beispielsweise bei getrenntlebenden Eltern, mit gegebenenfalls neuen Lebenspartnern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Bildungshintergrund/-niveau der Eltern sowie Sprachbarrieren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psychisch hochbelastete Kinder, die im Laufe der Zeit immer mehr das Klientel ausmachen und häufig einen schwierigen Stand in der Gruppe haben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psychisch hochbelastete Kinder, denen der Zugang zur Gruppe sehr schwer fällt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psychische Krankheiten der Eltern und der Kinder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2479811" y="973580"/>
        <a:ext cx="5743271" cy="1204529"/>
      </dsp:txXfrm>
    </dsp:sp>
    <dsp:sp modelId="{8B9D116C-CB5E-43DB-A7E0-2CB116965247}">
      <dsp:nvSpPr>
        <dsp:cNvPr id="0" name=""/>
        <dsp:cNvSpPr/>
      </dsp:nvSpPr>
      <dsp:spPr>
        <a:xfrm rot="4653598">
          <a:off x="1882147" y="2285321"/>
          <a:ext cx="805707" cy="10086"/>
        </a:xfrm>
        <a:custGeom>
          <a:avLst/>
          <a:gdLst/>
          <a:ahLst/>
          <a:cxnLst/>
          <a:rect l="0" t="0" r="0" b="0"/>
          <a:pathLst>
            <a:path>
              <a:moveTo>
                <a:pt x="0" y="5043"/>
              </a:moveTo>
              <a:lnTo>
                <a:pt x="805707" y="50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264858" y="2270221"/>
        <a:ext cx="40285" cy="40285"/>
      </dsp:txXfrm>
    </dsp:sp>
    <dsp:sp modelId="{39D15D1F-EED0-4F9D-9932-5EFD91FB5749}">
      <dsp:nvSpPr>
        <dsp:cNvPr id="0" name=""/>
        <dsp:cNvSpPr/>
      </dsp:nvSpPr>
      <dsp:spPr>
        <a:xfrm>
          <a:off x="2371783" y="2275325"/>
          <a:ext cx="5877347" cy="8168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b="1" kern="1200" dirty="0" smtClean="0">
              <a:solidFill>
                <a:schemeClr val="tx1"/>
              </a:solidFill>
            </a:rPr>
            <a:t>Umsetzung der pädagogischen Haltung/Arbeit: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Lebenswelt- und Sozialraumorientierung: im Zusammenhang mit der Meldeadresse der Kinder, wenn diese weit von der Gruppe entfernt ist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Zeitmanagement der Tagesgruppenkinder, vor allem bei langen Schultagen ergo wenig Zeit für 1:1-Situationen/Individual Förderung bei Tagesgruppenkindern</a:t>
          </a:r>
        </a:p>
      </dsp:txBody>
      <dsp:txXfrm>
        <a:off x="2395708" y="2299250"/>
        <a:ext cx="5829497" cy="769019"/>
      </dsp:txXfrm>
    </dsp:sp>
    <dsp:sp modelId="{9CE5BA78-FBF0-4C6D-BCEC-EC8242B4A480}">
      <dsp:nvSpPr>
        <dsp:cNvPr id="0" name=""/>
        <dsp:cNvSpPr/>
      </dsp:nvSpPr>
      <dsp:spPr>
        <a:xfrm rot="4512618">
          <a:off x="625565" y="3846909"/>
          <a:ext cx="1286679" cy="10086"/>
        </a:xfrm>
        <a:custGeom>
          <a:avLst/>
          <a:gdLst/>
          <a:ahLst/>
          <a:cxnLst/>
          <a:rect l="0" t="0" r="0" b="0"/>
          <a:pathLst>
            <a:path>
              <a:moveTo>
                <a:pt x="0" y="5043"/>
              </a:moveTo>
              <a:lnTo>
                <a:pt x="1286679" y="50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1236738" y="3819785"/>
        <a:ext cx="64333" cy="64333"/>
      </dsp:txXfrm>
    </dsp:sp>
    <dsp:sp modelId="{C954849C-79C0-4C52-9700-DF0AEB778FAB}">
      <dsp:nvSpPr>
        <dsp:cNvPr id="0" name=""/>
        <dsp:cNvSpPr/>
      </dsp:nvSpPr>
      <dsp:spPr>
        <a:xfrm>
          <a:off x="1433131" y="4294416"/>
          <a:ext cx="917700" cy="359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b="1" kern="1200" dirty="0" smtClean="0">
              <a:solidFill>
                <a:schemeClr val="tx1"/>
              </a:solidFill>
            </a:rPr>
            <a:t>strukturelle</a:t>
          </a:r>
          <a:endParaRPr lang="de-DE" sz="1000" b="1" kern="1200" dirty="0">
            <a:solidFill>
              <a:schemeClr val="tx1"/>
            </a:solidFill>
          </a:endParaRPr>
        </a:p>
      </dsp:txBody>
      <dsp:txXfrm>
        <a:off x="1443649" y="4304934"/>
        <a:ext cx="896664" cy="338085"/>
      </dsp:txXfrm>
    </dsp:sp>
    <dsp:sp modelId="{F834BB55-4BC6-43B9-B9E0-9D4EC8C3308E}">
      <dsp:nvSpPr>
        <dsp:cNvPr id="0" name=""/>
        <dsp:cNvSpPr/>
      </dsp:nvSpPr>
      <dsp:spPr>
        <a:xfrm rot="18852525">
          <a:off x="2237466" y="4200503"/>
          <a:ext cx="748966" cy="10086"/>
        </a:xfrm>
        <a:custGeom>
          <a:avLst/>
          <a:gdLst/>
          <a:ahLst/>
          <a:cxnLst/>
          <a:rect l="0" t="0" r="0" b="0"/>
          <a:pathLst>
            <a:path>
              <a:moveTo>
                <a:pt x="0" y="5043"/>
              </a:moveTo>
              <a:lnTo>
                <a:pt x="748966" y="50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593225" y="4186822"/>
        <a:ext cx="37448" cy="37448"/>
      </dsp:txXfrm>
    </dsp:sp>
    <dsp:sp modelId="{BBE18A28-B534-459A-97A6-FB244AA6B16F}">
      <dsp:nvSpPr>
        <dsp:cNvPr id="0" name=""/>
        <dsp:cNvSpPr/>
      </dsp:nvSpPr>
      <dsp:spPr>
        <a:xfrm>
          <a:off x="2873067" y="3215140"/>
          <a:ext cx="5672432" cy="1443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b="1" kern="1200" dirty="0" smtClean="0">
              <a:solidFill>
                <a:schemeClr val="tx1"/>
              </a:solidFill>
            </a:rPr>
            <a:t>institutionelle Rahmenbedingungen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Personelle Engpässe durch Krankheiten (Bsp. Abdeckung des Dienstes und Fahrten)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Kinder außerhalb des Sozialraums der Gruppe 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  <a:sym typeface="Wingdings" panose="05000000000000000000" pitchFamily="2" charset="2"/>
            </a:rPr>
            <a:t></a:t>
          </a:r>
          <a:r>
            <a:rPr lang="de-DE" sz="900" kern="1200" dirty="0" smtClean="0">
              <a:solidFill>
                <a:schemeClr val="tx1"/>
              </a:solidFill>
            </a:rPr>
            <a:t>Lange Fahrzeiten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Terminfindung für regelmäßige Elterngespräche mit berufstätigen Eltern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intensive sowie aktive Mitarbeit der Eltern als Voraussetzung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Maßnahme wird von vornherein zeitlich eingeschränkt und begrenzt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Ressource der niederschwelligen Kontaktaufnahme via WhatsApp nicht möglich, da dies verboten ist</a:t>
          </a:r>
        </a:p>
      </dsp:txBody>
      <dsp:txXfrm>
        <a:off x="2915359" y="3257432"/>
        <a:ext cx="5587848" cy="1359366"/>
      </dsp:txXfrm>
    </dsp:sp>
    <dsp:sp modelId="{105A00C7-7CB7-46F2-A010-66B57ADFD8B6}">
      <dsp:nvSpPr>
        <dsp:cNvPr id="0" name=""/>
        <dsp:cNvSpPr/>
      </dsp:nvSpPr>
      <dsp:spPr>
        <a:xfrm rot="2500997">
          <a:off x="2238476" y="4764067"/>
          <a:ext cx="887600" cy="10086"/>
        </a:xfrm>
        <a:custGeom>
          <a:avLst/>
          <a:gdLst/>
          <a:ahLst/>
          <a:cxnLst/>
          <a:rect l="0" t="0" r="0" b="0"/>
          <a:pathLst>
            <a:path>
              <a:moveTo>
                <a:pt x="0" y="5043"/>
              </a:moveTo>
              <a:lnTo>
                <a:pt x="887600" y="50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660086" y="4746920"/>
        <a:ext cx="44380" cy="44380"/>
      </dsp:txXfrm>
    </dsp:sp>
    <dsp:sp modelId="{5F5DD256-8B56-4920-B307-405DACF0D80D}">
      <dsp:nvSpPr>
        <dsp:cNvPr id="0" name=""/>
        <dsp:cNvSpPr/>
      </dsp:nvSpPr>
      <dsp:spPr>
        <a:xfrm>
          <a:off x="3013721" y="4762277"/>
          <a:ext cx="5085849" cy="603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b="1" kern="1200" dirty="0" smtClean="0">
              <a:solidFill>
                <a:schemeClr val="tx1"/>
              </a:solidFill>
            </a:rPr>
            <a:t>Altersbedingte Grenzen: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-- ggf. große Altersspanne des Klientels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- Ganztagsunterricht und somit nur eine kurze tägliche Tagesgruppenzeit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3031410" y="4779966"/>
        <a:ext cx="5050471" cy="568553"/>
      </dsp:txXfrm>
    </dsp:sp>
    <dsp:sp modelId="{65F50F5D-23CD-4AD3-9F01-08CC9F6ECEBB}">
      <dsp:nvSpPr>
        <dsp:cNvPr id="0" name=""/>
        <dsp:cNvSpPr/>
      </dsp:nvSpPr>
      <dsp:spPr>
        <a:xfrm rot="4832184">
          <a:off x="1837745" y="5074627"/>
          <a:ext cx="1228099" cy="10086"/>
        </a:xfrm>
        <a:custGeom>
          <a:avLst/>
          <a:gdLst/>
          <a:ahLst/>
          <a:cxnLst/>
          <a:rect l="0" t="0" r="0" b="0"/>
          <a:pathLst>
            <a:path>
              <a:moveTo>
                <a:pt x="0" y="5043"/>
              </a:moveTo>
              <a:lnTo>
                <a:pt x="1228099" y="50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421092" y="5048967"/>
        <a:ext cx="61404" cy="61404"/>
      </dsp:txXfrm>
    </dsp:sp>
    <dsp:sp modelId="{D8725B2E-079D-470A-A7CF-4E0E14EAC4E5}">
      <dsp:nvSpPr>
        <dsp:cNvPr id="0" name=""/>
        <dsp:cNvSpPr/>
      </dsp:nvSpPr>
      <dsp:spPr>
        <a:xfrm>
          <a:off x="2552757" y="5395197"/>
          <a:ext cx="6088202" cy="5803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b="1" kern="1200" dirty="0" smtClean="0">
              <a:solidFill>
                <a:schemeClr val="tx1"/>
              </a:solidFill>
            </a:rPr>
            <a:t>Gesellschaftliche Grenzen: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b="0" kern="1200" dirty="0" smtClean="0">
              <a:solidFill>
                <a:schemeClr val="tx1"/>
              </a:solidFill>
            </a:rPr>
            <a:t>- </a:t>
          </a:r>
          <a:r>
            <a:rPr lang="de-DE" sz="900" kern="1200" dirty="0" smtClean="0">
              <a:solidFill>
                <a:schemeClr val="tx1"/>
              </a:solidFill>
            </a:rPr>
            <a:t>Streik der öffentlichen Verkehrsmittel (die Orientierung am/im Sozialraum sowie der Lebenswelt wird dadurch erschwert)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fehlende bzw. geringe Bereitschaft zur Kooperation anderer Stellen (z.B.: Schule)</a:t>
          </a:r>
          <a:endParaRPr lang="de-DE" sz="900" b="0" kern="1200" dirty="0">
            <a:solidFill>
              <a:schemeClr val="tx1"/>
            </a:solidFill>
          </a:endParaRPr>
        </a:p>
      </dsp:txBody>
      <dsp:txXfrm>
        <a:off x="2569754" y="5412194"/>
        <a:ext cx="6054208" cy="546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477E519-3747-48A6-A1AF-6AE90FBF9C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7C8691A-C57B-460E-A2D7-7745996CD8E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A692449-8672-407D-9961-A600E7479C4E}" type="datetimeFigureOut">
              <a:rPr lang="de-DE"/>
              <a:pPr>
                <a:defRPr/>
              </a:pPr>
              <a:t>28.04.2023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053BB803-4912-4290-99AA-FA704F395E1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50AA1560-10EE-48B6-A1C0-DD750133A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D6D1863-956D-45F9-AB00-120F6CBCFB6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34A838-49EA-48A7-888E-E72D732407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1A57FD-A8E1-47B2-9A80-863C7376EEBB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8" descr="Ident_Positiv2_PP.jpg">
            <a:extLst>
              <a:ext uri="{FF2B5EF4-FFF2-40B4-BE49-F238E27FC236}">
                <a16:creationId xmlns:a16="http://schemas.microsoft.com/office/drawing/2014/main" id="{8B0EB4F4-71F8-4C96-AD02-40C1F4FA48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2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44">
            <a:extLst>
              <a:ext uri="{FF2B5EF4-FFF2-40B4-BE49-F238E27FC236}">
                <a16:creationId xmlns:a16="http://schemas.microsoft.com/office/drawing/2014/main" id="{67CED466-D4D3-4C2C-9554-A81300D8C99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348038" y="115888"/>
            <a:ext cx="54705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1400">
                <a:solidFill>
                  <a:srgbClr val="284156"/>
                </a:solidFill>
                <a:latin typeface="Frutiger 45 Light" panose="020B0500000000000000" pitchFamily="34" charset="0"/>
              </a:rPr>
              <a:t>v. Bodelschwinghsche Stiftungen Bethel</a:t>
            </a:r>
            <a:br>
              <a:rPr lang="de-DE" altLang="de-DE" sz="1400">
                <a:solidFill>
                  <a:srgbClr val="284156"/>
                </a:solidFill>
                <a:latin typeface="Frutiger 45 Light" panose="020B0500000000000000" pitchFamily="34" charset="0"/>
              </a:rPr>
            </a:br>
            <a:r>
              <a:rPr lang="de-DE" altLang="de-DE" sz="1400" b="1">
                <a:solidFill>
                  <a:srgbClr val="284156"/>
                </a:solidFill>
                <a:latin typeface="Frutiger 45 Light" panose="020B0500000000000000" pitchFamily="34" charset="0"/>
              </a:rPr>
              <a:t>Bethel.regional 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1079500" y="2159000"/>
            <a:ext cx="7197725" cy="71913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079500" y="3598863"/>
            <a:ext cx="7197725" cy="719137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117C751-3FB5-469B-A2D3-F1F6886F00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9BF0838-66EE-4D4F-B16E-D5A62D47F4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08E0D76-6538-4086-9AC7-7B735D650B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984E609-235F-44B7-B64C-99A0160434B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0070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44">
            <a:extLst>
              <a:ext uri="{FF2B5EF4-FFF2-40B4-BE49-F238E27FC236}">
                <a16:creationId xmlns:a16="http://schemas.microsoft.com/office/drawing/2014/main" id="{D3C53FBC-500A-4668-86D3-2F9FFABF5E2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779838" y="90488"/>
            <a:ext cx="50387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1400">
                <a:solidFill>
                  <a:srgbClr val="284156"/>
                </a:solidFill>
                <a:latin typeface="Frutiger 45 Light" panose="020B0500000000000000" pitchFamily="34" charset="0"/>
              </a:rPr>
              <a:t>v. Bodelschwinghsche Stiftungen Bethel</a:t>
            </a:r>
            <a:br>
              <a:rPr lang="de-DE" altLang="de-DE" sz="1400">
                <a:solidFill>
                  <a:srgbClr val="284156"/>
                </a:solidFill>
                <a:latin typeface="Frutiger 45 Light" panose="020B0500000000000000" pitchFamily="34" charset="0"/>
              </a:rPr>
            </a:br>
            <a:r>
              <a:rPr lang="de-DE" altLang="de-DE" sz="1400" b="1">
                <a:solidFill>
                  <a:srgbClr val="284156"/>
                </a:solidFill>
                <a:latin typeface="Frutiger 45 Light" panose="020B0500000000000000" pitchFamily="34" charset="0"/>
              </a:rPr>
              <a:t>Bethel.regional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C9E9FB-613F-4016-9F58-A1C6FFD93F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11188" y="6245225"/>
            <a:ext cx="1979612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823F59-F780-4641-B6A7-3977B5AAB9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27A2C4-90AF-44F2-B695-142CB1FCDC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D25678-6DB1-4E68-BA01-550A2981CF4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54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44">
            <a:extLst>
              <a:ext uri="{FF2B5EF4-FFF2-40B4-BE49-F238E27FC236}">
                <a16:creationId xmlns:a16="http://schemas.microsoft.com/office/drawing/2014/main" id="{762ED098-7131-47FD-B4E0-EAD92346D4B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779838" y="90488"/>
            <a:ext cx="50387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1400">
                <a:solidFill>
                  <a:srgbClr val="284156"/>
                </a:solidFill>
                <a:latin typeface="Frutiger 45 Light" panose="020B0500000000000000" pitchFamily="34" charset="0"/>
              </a:rPr>
              <a:t>v. Bodelschwinghsche Stiftungen Bethel</a:t>
            </a:r>
            <a:br>
              <a:rPr lang="de-DE" altLang="de-DE" sz="1400">
                <a:solidFill>
                  <a:srgbClr val="284156"/>
                </a:solidFill>
                <a:latin typeface="Frutiger 45 Light" panose="020B0500000000000000" pitchFamily="34" charset="0"/>
              </a:rPr>
            </a:br>
            <a:r>
              <a:rPr lang="de-DE" altLang="de-DE" sz="1400" b="1">
                <a:solidFill>
                  <a:srgbClr val="284156"/>
                </a:solidFill>
                <a:latin typeface="Frutiger 45 Light" panose="020B0500000000000000" pitchFamily="34" charset="0"/>
              </a:rPr>
              <a:t>Bethel.regional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CBF2A-B947-426D-98E4-F5048497B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11188" y="6245225"/>
            <a:ext cx="1979612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87599-4563-46B0-AA85-B6DE25FE83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704AD6-E739-4EE8-8464-3523E276AA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6E22011-A112-49D9-8D42-48D7C23CF36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7405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44">
            <a:extLst>
              <a:ext uri="{FF2B5EF4-FFF2-40B4-BE49-F238E27FC236}">
                <a16:creationId xmlns:a16="http://schemas.microsoft.com/office/drawing/2014/main" id="{8A87BE26-A2A2-48EF-AC48-B61131CE8AF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779838" y="90488"/>
            <a:ext cx="50387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1400">
                <a:solidFill>
                  <a:srgbClr val="284156"/>
                </a:solidFill>
                <a:latin typeface="Frutiger 45 Light" panose="020B0500000000000000" pitchFamily="34" charset="0"/>
              </a:rPr>
              <a:t>v. Bodelschwinghsche Stiftungen Bethel</a:t>
            </a:r>
            <a:br>
              <a:rPr lang="de-DE" altLang="de-DE" sz="1400">
                <a:solidFill>
                  <a:srgbClr val="284156"/>
                </a:solidFill>
                <a:latin typeface="Frutiger 45 Light" panose="020B0500000000000000" pitchFamily="34" charset="0"/>
              </a:rPr>
            </a:br>
            <a:r>
              <a:rPr lang="de-DE" altLang="de-DE" sz="1400" b="1">
                <a:solidFill>
                  <a:srgbClr val="284156"/>
                </a:solidFill>
                <a:latin typeface="Frutiger 45 Light" panose="020B0500000000000000" pitchFamily="34" charset="0"/>
              </a:rPr>
              <a:t>Bethel.regional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9500" y="1079500"/>
            <a:ext cx="7197725" cy="5397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79500" y="1798638"/>
            <a:ext cx="3522663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4563" y="1798638"/>
            <a:ext cx="352266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06E5FF-16C1-4C3B-8A11-F03992C783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11188" y="6245225"/>
            <a:ext cx="1979612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5436BF2-6148-41F8-B204-3EE6A9D27D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55540EA-2B83-4386-8B17-5B84E5CE45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5BAED9D-E100-4189-B50E-E0D36310336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7577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44">
            <a:extLst>
              <a:ext uri="{FF2B5EF4-FFF2-40B4-BE49-F238E27FC236}">
                <a16:creationId xmlns:a16="http://schemas.microsoft.com/office/drawing/2014/main" id="{62C278A7-1B84-44F6-9033-160CFCED163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779838" y="90488"/>
            <a:ext cx="50387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1400">
                <a:solidFill>
                  <a:srgbClr val="284156"/>
                </a:solidFill>
                <a:latin typeface="Frutiger 45 Light" panose="020B0500000000000000" pitchFamily="34" charset="0"/>
              </a:rPr>
              <a:t>v. Bodelschwinghsche Stiftungen Bethel</a:t>
            </a:r>
            <a:br>
              <a:rPr lang="de-DE" altLang="de-DE" sz="1400">
                <a:solidFill>
                  <a:srgbClr val="284156"/>
                </a:solidFill>
                <a:latin typeface="Frutiger 45 Light" panose="020B0500000000000000" pitchFamily="34" charset="0"/>
              </a:rPr>
            </a:br>
            <a:r>
              <a:rPr lang="de-DE" altLang="de-DE" sz="1400" b="1">
                <a:solidFill>
                  <a:srgbClr val="284156"/>
                </a:solidFill>
                <a:latin typeface="Frutiger 45 Light" panose="020B0500000000000000" pitchFamily="34" charset="0"/>
              </a:rPr>
              <a:t>Bethel.regional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F9E45F8-8C7F-454F-A4C6-233D721C88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11188" y="6245225"/>
            <a:ext cx="1979612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865425F-335E-4133-B256-1936F7DAEC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120C885-4C3F-40E6-B12D-8C0BF54A39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1DD546B-3BFB-4A6D-8BE1-15358629F9C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21726681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7">
            <a:extLst>
              <a:ext uri="{FF2B5EF4-FFF2-40B4-BE49-F238E27FC236}">
                <a16:creationId xmlns:a16="http://schemas.microsoft.com/office/drawing/2014/main" id="{9813F4C9-126E-48EB-9945-666090FB5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620713"/>
            <a:ext cx="7521575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/>
          </a:p>
        </p:txBody>
      </p:sp>
      <p:sp>
        <p:nvSpPr>
          <p:cNvPr id="1027" name="Rectangle 644">
            <a:extLst>
              <a:ext uri="{FF2B5EF4-FFF2-40B4-BE49-F238E27FC236}">
                <a16:creationId xmlns:a16="http://schemas.microsoft.com/office/drawing/2014/main" id="{C7AF342F-FF88-467E-8B11-223AFC927E0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779838" y="90488"/>
            <a:ext cx="50387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1400">
                <a:solidFill>
                  <a:srgbClr val="284156"/>
                </a:solidFill>
                <a:latin typeface="Frutiger 45 Light" panose="020B0500000000000000" pitchFamily="34" charset="0"/>
              </a:rPr>
              <a:t>v. Bodelschwinghsche Stiftungen Bethel</a:t>
            </a:r>
            <a:br>
              <a:rPr lang="de-DE" altLang="de-DE" sz="1400">
                <a:solidFill>
                  <a:srgbClr val="284156"/>
                </a:solidFill>
                <a:latin typeface="Frutiger 45 Light" panose="020B0500000000000000" pitchFamily="34" charset="0"/>
              </a:rPr>
            </a:br>
            <a:r>
              <a:rPr lang="de-DE" altLang="de-DE" sz="1400" b="1">
                <a:solidFill>
                  <a:srgbClr val="284156"/>
                </a:solidFill>
                <a:latin typeface="Frutiger 45 Light" panose="020B0500000000000000" pitchFamily="34" charset="0"/>
              </a:rPr>
              <a:t>Bethel.regional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rutiger 45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rutiger 45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rutiger 45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rutiger 45 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rutiger 45 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rutiger 45 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rutiger 45 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rutiger 45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71600" y="1196752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2000" b="1" dirty="0">
                <a:latin typeface="+mj-lt"/>
              </a:rPr>
              <a:t>Die Wochen-/Tagesgruppen der Jugendhilfe Bielefeld Bethel</a:t>
            </a:r>
            <a:endParaRPr lang="de-DE" sz="2000" b="1" dirty="0">
              <a:latin typeface="+mj-lt"/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440865878"/>
              </p:ext>
            </p:extLst>
          </p:nvPr>
        </p:nvGraphicFramePr>
        <p:xfrm>
          <a:off x="899592" y="2145990"/>
          <a:ext cx="3624064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082037009"/>
              </p:ext>
            </p:extLst>
          </p:nvPr>
        </p:nvGraphicFramePr>
        <p:xfrm>
          <a:off x="4803834" y="2145990"/>
          <a:ext cx="3624064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1493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3">
            <a:extLst>
              <a:ext uri="{FF2B5EF4-FFF2-40B4-BE49-F238E27FC236}">
                <a16:creationId xmlns:a16="http://schemas.microsoft.com/office/drawing/2014/main" id="{0481BBBB-6947-4A01-9BF6-D2328D7AA109}"/>
              </a:ext>
            </a:extLst>
          </p:cNvPr>
          <p:cNvSpPr txBox="1">
            <a:spLocks/>
          </p:cNvSpPr>
          <p:nvPr/>
        </p:nvSpPr>
        <p:spPr>
          <a:xfrm>
            <a:off x="685800" y="1052513"/>
            <a:ext cx="7702550" cy="3603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de-DE" b="1" u="sng" kern="0" dirty="0" smtClean="0">
                <a:solidFill>
                  <a:schemeClr val="accent1">
                    <a:lumMod val="50000"/>
                  </a:schemeClr>
                </a:solidFill>
              </a:rPr>
              <a:t>Aufnahmealter und Uhrzeiten der Tagesgruppenmaßnahmen</a:t>
            </a:r>
            <a:endParaRPr lang="de-DE" b="1" u="sng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807705334"/>
              </p:ext>
            </p:extLst>
          </p:nvPr>
        </p:nvGraphicFramePr>
        <p:xfrm>
          <a:off x="179512" y="1268142"/>
          <a:ext cx="8856984" cy="208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520991626"/>
              </p:ext>
            </p:extLst>
          </p:nvPr>
        </p:nvGraphicFramePr>
        <p:xfrm>
          <a:off x="611560" y="3140968"/>
          <a:ext cx="777679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nne 5"/>
          <p:cNvSpPr/>
          <p:nvPr/>
        </p:nvSpPr>
        <p:spPr>
          <a:xfrm>
            <a:off x="3236912" y="2721769"/>
            <a:ext cx="2630487" cy="2560637"/>
          </a:xfrm>
          <a:prstGeom prst="sun">
            <a:avLst/>
          </a:prstGeom>
          <a:solidFill>
            <a:srgbClr val="FFCC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7" name="Textfeld 2"/>
          <p:cNvSpPr txBox="1">
            <a:spLocks noChangeArrowheads="1"/>
          </p:cNvSpPr>
          <p:nvPr/>
        </p:nvSpPr>
        <p:spPr bwMode="auto">
          <a:xfrm>
            <a:off x="4723606" y="2128966"/>
            <a:ext cx="1852613" cy="571500"/>
          </a:xfrm>
          <a:prstGeom prst="rect">
            <a:avLst/>
          </a:prstGeom>
          <a:solidFill>
            <a:srgbClr val="CC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Kontinuierliche Eltern-/</a:t>
            </a:r>
            <a:endParaRPr kumimoji="0" lang="de-DE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Familienarbeit</a:t>
            </a:r>
            <a:endParaRPr kumimoji="0" lang="de-DE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(14-tägig)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676176" y="2861311"/>
            <a:ext cx="1852613" cy="57150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Ferienprogramm mit</a:t>
            </a:r>
            <a:endParaRPr kumimoji="0" lang="de-DE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Tagesausflügen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944392" y="3677254"/>
            <a:ext cx="1852612" cy="5715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Einwöchige</a:t>
            </a:r>
            <a:endParaRPr kumimoji="0" lang="de-DE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Gruppenfreizeit in den</a:t>
            </a:r>
            <a:endParaRPr kumimoji="0" lang="de-DE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Sommerferien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307307" y="3703305"/>
            <a:ext cx="1852612" cy="571500"/>
          </a:xfrm>
          <a:prstGeom prst="rect">
            <a:avLst/>
          </a:prstGeom>
          <a:solidFill>
            <a:srgbClr val="FF99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Hausaufgabenbetreuung und individuelle</a:t>
            </a:r>
            <a:endParaRPr kumimoji="0" lang="de-DE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Lernförderung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575522" y="4544052"/>
            <a:ext cx="1852612" cy="571500"/>
          </a:xfrm>
          <a:prstGeom prst="rect">
            <a:avLst/>
          </a:prstGeom>
          <a:solidFill>
            <a:srgbClr val="FF99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Frisch gekochtes</a:t>
            </a:r>
            <a:endParaRPr kumimoji="0" lang="de-DE" altLang="de-DE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Mittagessen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501828" y="5294822"/>
            <a:ext cx="1852612" cy="5715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Einüben lebenspraktischer</a:t>
            </a:r>
            <a:endParaRPr kumimoji="0" lang="de-DE" altLang="de-DE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Fähigkeiten </a:t>
            </a:r>
            <a:r>
              <a:rPr kumimoji="0" lang="de-DE" altLang="de-DE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(Nutzung ÖPVN, Wäsche waschen,kochen etc.)</a:t>
            </a:r>
            <a:endParaRPr kumimoji="0" lang="de-DE" altLang="de-DE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788908" y="4547570"/>
            <a:ext cx="1852612" cy="571500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Gruppengespräche,</a:t>
            </a:r>
            <a:endParaRPr kumimoji="0" lang="de-DE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„Gerechte Gemeinschaften“ und Jugendrat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555776" y="2128966"/>
            <a:ext cx="1852613" cy="571500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Familienaktionen wie</a:t>
            </a:r>
            <a:endParaRPr kumimoji="0" lang="de-DE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„Kochnachmittage“,</a:t>
            </a:r>
            <a:endParaRPr kumimoji="0" lang="de-DE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Winterfest und Sommerfest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749869" y="5303709"/>
            <a:ext cx="1852613" cy="5715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Gruppenaktionen wie</a:t>
            </a:r>
            <a:endParaRPr kumimoji="0" lang="de-DE" altLang="de-DE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Ausflüge, Schwimmen,</a:t>
            </a:r>
            <a:endParaRPr kumimoji="0" lang="de-DE" altLang="de-DE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Sportangebote uvm.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629470" y="2916135"/>
            <a:ext cx="1852612" cy="5715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Tiergestützte Aktionen/</a:t>
            </a:r>
            <a:endParaRPr kumimoji="0" lang="de-DE" altLang="de-DE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Angebote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122736" y="3678032"/>
            <a:ext cx="858837" cy="7239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Individuelle</a:t>
            </a:r>
            <a:endParaRPr kumimoji="0" lang="de-DE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Hilfeplan-</a:t>
            </a:r>
            <a:endParaRPr kumimoji="0" lang="de-DE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gestaltung</a:t>
            </a:r>
            <a:endParaRPr kumimoji="0" lang="de-DE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7"/>
          <p:cNvSpPr>
            <a:spLocks noChangeArrowheads="1"/>
          </p:cNvSpPr>
          <p:nvPr/>
        </p:nvSpPr>
        <p:spPr bwMode="auto">
          <a:xfrm>
            <a:off x="1077913" y="2495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utiger 45 Light" panose="020B0500000000000000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utiger 45 Light" panose="020B0500000000000000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platzhalter 21"/>
          <p:cNvSpPr>
            <a:spLocks noGrp="1"/>
          </p:cNvSpPr>
          <p:nvPr>
            <p:ph type="body" idx="1"/>
          </p:nvPr>
        </p:nvSpPr>
        <p:spPr>
          <a:xfrm>
            <a:off x="755576" y="882319"/>
            <a:ext cx="7772400" cy="732345"/>
          </a:xfrm>
        </p:spPr>
        <p:txBody>
          <a:bodyPr/>
          <a:lstStyle/>
          <a:p>
            <a:pPr algn="ctr"/>
            <a:r>
              <a:rPr lang="de-DE" b="1" dirty="0">
                <a:effectLst>
                  <a:outerShdw dist="38100" dir="2700000" algn="tl">
                    <a:schemeClr val="accent2"/>
                  </a:outerShdw>
                </a:effectLst>
              </a:rPr>
              <a:t>Unser Angebot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107504" y="188640"/>
            <a:ext cx="8928992" cy="6552728"/>
            <a:chOff x="107504" y="188640"/>
            <a:chExt cx="8928992" cy="6552728"/>
          </a:xfrm>
        </p:grpSpPr>
        <p:graphicFrame>
          <p:nvGraphicFramePr>
            <p:cNvPr id="3" name="Diagramm 2"/>
            <p:cNvGraphicFramePr/>
            <p:nvPr>
              <p:extLst>
                <p:ext uri="{D42A27DB-BD31-4B8C-83A1-F6EECF244321}">
                  <p14:modId xmlns:p14="http://schemas.microsoft.com/office/powerpoint/2010/main" val="1193061317"/>
                </p:ext>
              </p:extLst>
            </p:nvPr>
          </p:nvGraphicFramePr>
          <p:xfrm>
            <a:off x="107504" y="188640"/>
            <a:ext cx="8928992" cy="655272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4" name="Stern mit 5 Zacken 3"/>
            <p:cNvSpPr/>
            <p:nvPr/>
          </p:nvSpPr>
          <p:spPr>
            <a:xfrm>
              <a:off x="251520" y="3356992"/>
              <a:ext cx="914400" cy="914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61393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246844798"/>
              </p:ext>
            </p:extLst>
          </p:nvPr>
        </p:nvGraphicFramePr>
        <p:xfrm>
          <a:off x="395536" y="620688"/>
          <a:ext cx="864096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Wolke 4"/>
          <p:cNvSpPr/>
          <p:nvPr/>
        </p:nvSpPr>
        <p:spPr>
          <a:xfrm rot="496735">
            <a:off x="438388" y="2979383"/>
            <a:ext cx="1103273" cy="6750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Gewitterblitz 5"/>
          <p:cNvSpPr/>
          <p:nvPr/>
        </p:nvSpPr>
        <p:spPr>
          <a:xfrm rot="2121208">
            <a:off x="1220936" y="2881356"/>
            <a:ext cx="432048" cy="79208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Gewitterblitz 6"/>
          <p:cNvSpPr/>
          <p:nvPr/>
        </p:nvSpPr>
        <p:spPr>
          <a:xfrm rot="2121208">
            <a:off x="206360" y="3120924"/>
            <a:ext cx="432048" cy="79208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_Au_blau">
  <a:themeElements>
    <a:clrScheme name="PP_Au_bla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_Au_blau">
      <a:majorFont>
        <a:latin typeface="Frutiger 45 Light"/>
        <a:ea typeface=""/>
        <a:cs typeface=""/>
      </a:majorFont>
      <a:minorFont>
        <a:latin typeface="Frutiger 45 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_Au_bla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Au_bla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Au_bla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Au_bla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Au_bla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Au_bla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Au_bla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Au_bla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Au_bla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Au_bla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Au_bla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Au_bla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722</Words>
  <Application>Microsoft Office PowerPoint</Application>
  <PresentationFormat>Bildschirmpräsentation (4:3)</PresentationFormat>
  <Paragraphs>131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Frutiger 45 Light</vt:lpstr>
      <vt:lpstr>Times New Roman</vt:lpstr>
      <vt:lpstr>Wingdings</vt:lpstr>
      <vt:lpstr>PP_Au_blau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vBA Bethel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aussen</dc:creator>
  <cp:lastModifiedBy>Schröer, Corinna</cp:lastModifiedBy>
  <cp:revision>173</cp:revision>
  <dcterms:created xsi:type="dcterms:W3CDTF">2010-02-19T13:38:22Z</dcterms:created>
  <dcterms:modified xsi:type="dcterms:W3CDTF">2023-04-28T07:05:33Z</dcterms:modified>
</cp:coreProperties>
</file>