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0" r:id="rId3"/>
    <p:sldId id="277" r:id="rId4"/>
    <p:sldId id="271" r:id="rId5"/>
    <p:sldId id="273" r:id="rId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6" autoAdjust="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F41CA-4237-4E46-9C1F-93E89094BD7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A29345-B960-46D7-A61F-6FCD4D022AD4}">
      <dgm:prSet phldrT="[Text]"/>
      <dgm:spPr/>
      <dgm:t>
        <a:bodyPr/>
        <a:lstStyle/>
        <a:p>
          <a:r>
            <a:rPr lang="de-DE" b="1" dirty="0"/>
            <a:t>W</a:t>
          </a:r>
          <a:r>
            <a:rPr lang="de-DE" b="0" dirty="0"/>
            <a:t>o</a:t>
          </a:r>
          <a:r>
            <a:rPr lang="de-DE" b="1" dirty="0"/>
            <a:t>Tag</a:t>
          </a:r>
        </a:p>
      </dgm:t>
    </dgm:pt>
    <dgm:pt modelId="{4E7ED1B4-5240-422F-B415-48113185F029}" type="parTrans" cxnId="{EB430150-5049-451B-9DF1-2584DDDE2BF1}">
      <dgm:prSet/>
      <dgm:spPr/>
      <dgm:t>
        <a:bodyPr/>
        <a:lstStyle/>
        <a:p>
          <a:endParaRPr lang="de-DE"/>
        </a:p>
      </dgm:t>
    </dgm:pt>
    <dgm:pt modelId="{FB1F64FB-799F-43FB-AC1F-1446E03DF8B4}" type="sibTrans" cxnId="{EB430150-5049-451B-9DF1-2584DDDE2BF1}">
      <dgm:prSet/>
      <dgm:spPr/>
      <dgm:t>
        <a:bodyPr/>
        <a:lstStyle/>
        <a:p>
          <a:endParaRPr lang="de-DE"/>
        </a:p>
      </dgm:t>
    </dgm:pt>
    <dgm:pt modelId="{CDA1A951-A6F4-4498-A4D4-35CD6B518112}">
      <dgm:prSet phldrT="[Text]"/>
      <dgm:spPr/>
      <dgm:t>
        <a:bodyPr/>
        <a:lstStyle/>
        <a:p>
          <a:r>
            <a:rPr lang="de-DE" dirty="0"/>
            <a:t>WoTag Am Zionswald</a:t>
          </a:r>
        </a:p>
      </dgm:t>
    </dgm:pt>
    <dgm:pt modelId="{5715E58E-7490-4F0B-A66D-7529B2FA34C1}" type="parTrans" cxnId="{32E2134E-1235-401F-8E25-954A603D6C3C}">
      <dgm:prSet/>
      <dgm:spPr/>
      <dgm:t>
        <a:bodyPr/>
        <a:lstStyle/>
        <a:p>
          <a:endParaRPr lang="de-DE"/>
        </a:p>
      </dgm:t>
    </dgm:pt>
    <dgm:pt modelId="{2C59ECC7-B219-48D1-8989-39D2E3AF70CB}" type="sibTrans" cxnId="{32E2134E-1235-401F-8E25-954A603D6C3C}">
      <dgm:prSet/>
      <dgm:spPr/>
      <dgm:t>
        <a:bodyPr/>
        <a:lstStyle/>
        <a:p>
          <a:endParaRPr lang="de-DE"/>
        </a:p>
      </dgm:t>
    </dgm:pt>
    <dgm:pt modelId="{B0F12C6D-E8BF-4A4F-AF08-1A54FB62C23F}">
      <dgm:prSet phldrT="[Text]"/>
      <dgm:spPr/>
      <dgm:t>
        <a:bodyPr/>
        <a:lstStyle/>
        <a:p>
          <a:r>
            <a:rPr lang="de-DE" dirty="0"/>
            <a:t>WoTag Hebron</a:t>
          </a:r>
        </a:p>
      </dgm:t>
    </dgm:pt>
    <dgm:pt modelId="{AD0E93E8-2D56-49BF-81CC-C4D2F5319BEB}" type="parTrans" cxnId="{BF3B782A-F1A7-4553-B9F3-02CF131332AB}">
      <dgm:prSet/>
      <dgm:spPr/>
      <dgm:t>
        <a:bodyPr/>
        <a:lstStyle/>
        <a:p>
          <a:endParaRPr lang="de-DE"/>
        </a:p>
      </dgm:t>
    </dgm:pt>
    <dgm:pt modelId="{83792400-70DC-4859-BC0F-70A61B5CDD4A}" type="sibTrans" cxnId="{BF3B782A-F1A7-4553-B9F3-02CF131332AB}">
      <dgm:prSet/>
      <dgm:spPr/>
      <dgm:t>
        <a:bodyPr/>
        <a:lstStyle/>
        <a:p>
          <a:endParaRPr lang="de-DE"/>
        </a:p>
      </dgm:t>
    </dgm:pt>
    <dgm:pt modelId="{750D9916-AD32-4D6D-B05C-AD7537D08808}">
      <dgm:prSet phldrT="[Text]"/>
      <dgm:spPr/>
      <dgm:t>
        <a:bodyPr/>
        <a:lstStyle/>
        <a:p>
          <a:r>
            <a:rPr lang="de-DE" dirty="0"/>
            <a:t>WoTag Remterweg</a:t>
          </a:r>
        </a:p>
      </dgm:t>
    </dgm:pt>
    <dgm:pt modelId="{2E69056F-5836-4CC4-9339-D99DF442AD64}" type="parTrans" cxnId="{C509F935-1AB8-4888-8F47-E58F60234B3A}">
      <dgm:prSet/>
      <dgm:spPr/>
      <dgm:t>
        <a:bodyPr/>
        <a:lstStyle/>
        <a:p>
          <a:endParaRPr lang="de-DE"/>
        </a:p>
      </dgm:t>
    </dgm:pt>
    <dgm:pt modelId="{A4BF8461-F068-4D93-810F-61B44C0BD592}" type="sibTrans" cxnId="{C509F935-1AB8-4888-8F47-E58F60234B3A}">
      <dgm:prSet/>
      <dgm:spPr/>
      <dgm:t>
        <a:bodyPr/>
        <a:lstStyle/>
        <a:p>
          <a:endParaRPr lang="de-DE"/>
        </a:p>
      </dgm:t>
    </dgm:pt>
    <dgm:pt modelId="{28D66961-309A-4BAF-8193-B984AF0D9285}">
      <dgm:prSet/>
      <dgm:spPr/>
      <dgm:t>
        <a:bodyPr/>
        <a:lstStyle/>
        <a:p>
          <a:r>
            <a:rPr lang="de-DE" dirty="0"/>
            <a:t>WoTag Eckardtsweg</a:t>
          </a:r>
        </a:p>
      </dgm:t>
    </dgm:pt>
    <dgm:pt modelId="{3D03AFDE-6E1D-4A9C-A01D-D91CF24E2B87}" type="parTrans" cxnId="{613569B5-25E4-413C-941A-6A652CA1229B}">
      <dgm:prSet/>
      <dgm:spPr/>
      <dgm:t>
        <a:bodyPr/>
        <a:lstStyle/>
        <a:p>
          <a:endParaRPr lang="de-DE"/>
        </a:p>
      </dgm:t>
    </dgm:pt>
    <dgm:pt modelId="{F1945DDD-9B2E-4CEF-80B1-3E68775C8AD6}" type="sibTrans" cxnId="{613569B5-25E4-413C-941A-6A652CA1229B}">
      <dgm:prSet/>
      <dgm:spPr/>
      <dgm:t>
        <a:bodyPr/>
        <a:lstStyle/>
        <a:p>
          <a:endParaRPr lang="de-DE"/>
        </a:p>
      </dgm:t>
    </dgm:pt>
    <dgm:pt modelId="{CFF51E79-679F-46CA-A2BE-946CC603AFDA}" type="pres">
      <dgm:prSet presAssocID="{CF0F41CA-4237-4E46-9C1F-93E89094BD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E9C774-52FB-4BAC-8660-70601FB00FF4}" type="pres">
      <dgm:prSet presAssocID="{E2A29345-B960-46D7-A61F-6FCD4D022AD4}" presName="root1" presStyleCnt="0"/>
      <dgm:spPr/>
    </dgm:pt>
    <dgm:pt modelId="{29322F35-2C65-4A2D-9425-BC32930FB864}" type="pres">
      <dgm:prSet presAssocID="{E2A29345-B960-46D7-A61F-6FCD4D022AD4}" presName="LevelOneTextNode" presStyleLbl="node0" presStyleIdx="0" presStyleCnt="1">
        <dgm:presLayoutVars>
          <dgm:chPref val="3"/>
        </dgm:presLayoutVars>
      </dgm:prSet>
      <dgm:spPr/>
    </dgm:pt>
    <dgm:pt modelId="{D28F4F01-B399-4578-95E1-4E0C1345DA32}" type="pres">
      <dgm:prSet presAssocID="{E2A29345-B960-46D7-A61F-6FCD4D022AD4}" presName="level2hierChild" presStyleCnt="0"/>
      <dgm:spPr/>
    </dgm:pt>
    <dgm:pt modelId="{576F8999-830F-4B99-B9F0-1444DBD37CE1}" type="pres">
      <dgm:prSet presAssocID="{5715E58E-7490-4F0B-A66D-7529B2FA34C1}" presName="conn2-1" presStyleLbl="parChTrans1D2" presStyleIdx="0" presStyleCnt="4"/>
      <dgm:spPr/>
    </dgm:pt>
    <dgm:pt modelId="{53DB42B0-90AA-4C62-B2AB-E4C50B46DE87}" type="pres">
      <dgm:prSet presAssocID="{5715E58E-7490-4F0B-A66D-7529B2FA34C1}" presName="connTx" presStyleLbl="parChTrans1D2" presStyleIdx="0" presStyleCnt="4"/>
      <dgm:spPr/>
    </dgm:pt>
    <dgm:pt modelId="{63256D20-95B8-4DEC-A693-702B2E0DD8DC}" type="pres">
      <dgm:prSet presAssocID="{CDA1A951-A6F4-4498-A4D4-35CD6B518112}" presName="root2" presStyleCnt="0"/>
      <dgm:spPr/>
    </dgm:pt>
    <dgm:pt modelId="{180832DE-0F41-4DC2-88DC-FDB836F3588C}" type="pres">
      <dgm:prSet presAssocID="{CDA1A951-A6F4-4498-A4D4-35CD6B518112}" presName="LevelTwoTextNode" presStyleLbl="node2" presStyleIdx="0" presStyleCnt="4" custScaleX="175991">
        <dgm:presLayoutVars>
          <dgm:chPref val="3"/>
        </dgm:presLayoutVars>
      </dgm:prSet>
      <dgm:spPr/>
    </dgm:pt>
    <dgm:pt modelId="{E72389B5-BE2F-470E-AA4E-AB9E17E01C29}" type="pres">
      <dgm:prSet presAssocID="{CDA1A951-A6F4-4498-A4D4-35CD6B518112}" presName="level3hierChild" presStyleCnt="0"/>
      <dgm:spPr/>
    </dgm:pt>
    <dgm:pt modelId="{578732BF-5827-493B-A526-62079415D06A}" type="pres">
      <dgm:prSet presAssocID="{AD0E93E8-2D56-49BF-81CC-C4D2F5319BEB}" presName="conn2-1" presStyleLbl="parChTrans1D2" presStyleIdx="1" presStyleCnt="4"/>
      <dgm:spPr/>
    </dgm:pt>
    <dgm:pt modelId="{C792C889-0385-4E2A-B861-ADAD62849040}" type="pres">
      <dgm:prSet presAssocID="{AD0E93E8-2D56-49BF-81CC-C4D2F5319BEB}" presName="connTx" presStyleLbl="parChTrans1D2" presStyleIdx="1" presStyleCnt="4"/>
      <dgm:spPr/>
    </dgm:pt>
    <dgm:pt modelId="{3CD8F0D8-1735-4EA0-8964-2C9DAF01202B}" type="pres">
      <dgm:prSet presAssocID="{B0F12C6D-E8BF-4A4F-AF08-1A54FB62C23F}" presName="root2" presStyleCnt="0"/>
      <dgm:spPr/>
    </dgm:pt>
    <dgm:pt modelId="{8C9C1AF4-2307-47DB-A970-130CCD419357}" type="pres">
      <dgm:prSet presAssocID="{B0F12C6D-E8BF-4A4F-AF08-1A54FB62C23F}" presName="LevelTwoTextNode" presStyleLbl="node2" presStyleIdx="1" presStyleCnt="4" custScaleX="177727">
        <dgm:presLayoutVars>
          <dgm:chPref val="3"/>
        </dgm:presLayoutVars>
      </dgm:prSet>
      <dgm:spPr/>
    </dgm:pt>
    <dgm:pt modelId="{C6DFF8C7-5984-4246-B81B-EF6FF01B1C7A}" type="pres">
      <dgm:prSet presAssocID="{B0F12C6D-E8BF-4A4F-AF08-1A54FB62C23F}" presName="level3hierChild" presStyleCnt="0"/>
      <dgm:spPr/>
    </dgm:pt>
    <dgm:pt modelId="{C756B55D-C04B-46C7-918B-FAC1F6BA36E0}" type="pres">
      <dgm:prSet presAssocID="{2E69056F-5836-4CC4-9339-D99DF442AD64}" presName="conn2-1" presStyleLbl="parChTrans1D2" presStyleIdx="2" presStyleCnt="4"/>
      <dgm:spPr/>
    </dgm:pt>
    <dgm:pt modelId="{10DDBB7D-724A-49D3-A52C-16D2CAD01E1C}" type="pres">
      <dgm:prSet presAssocID="{2E69056F-5836-4CC4-9339-D99DF442AD64}" presName="connTx" presStyleLbl="parChTrans1D2" presStyleIdx="2" presStyleCnt="4"/>
      <dgm:spPr/>
    </dgm:pt>
    <dgm:pt modelId="{CE6A30C0-7EBD-4C61-90F0-DFE84DB08587}" type="pres">
      <dgm:prSet presAssocID="{750D9916-AD32-4D6D-B05C-AD7537D08808}" presName="root2" presStyleCnt="0"/>
      <dgm:spPr/>
    </dgm:pt>
    <dgm:pt modelId="{CB35282D-94AC-4E6E-A5D3-874FA40BBF1B}" type="pres">
      <dgm:prSet presAssocID="{750D9916-AD32-4D6D-B05C-AD7537D08808}" presName="LevelTwoTextNode" presStyleLbl="node2" presStyleIdx="2" presStyleCnt="4" custScaleX="175991">
        <dgm:presLayoutVars>
          <dgm:chPref val="3"/>
        </dgm:presLayoutVars>
      </dgm:prSet>
      <dgm:spPr/>
    </dgm:pt>
    <dgm:pt modelId="{D57180B8-1EC6-4BB5-BD9E-9C18937085E7}" type="pres">
      <dgm:prSet presAssocID="{750D9916-AD32-4D6D-B05C-AD7537D08808}" presName="level3hierChild" presStyleCnt="0"/>
      <dgm:spPr/>
    </dgm:pt>
    <dgm:pt modelId="{051CE55A-C238-4365-8AF2-3EE4894BB1F6}" type="pres">
      <dgm:prSet presAssocID="{3D03AFDE-6E1D-4A9C-A01D-D91CF24E2B87}" presName="conn2-1" presStyleLbl="parChTrans1D2" presStyleIdx="3" presStyleCnt="4"/>
      <dgm:spPr/>
    </dgm:pt>
    <dgm:pt modelId="{6346C6AC-6BFA-4BDD-82BE-B4DCFE9A98D3}" type="pres">
      <dgm:prSet presAssocID="{3D03AFDE-6E1D-4A9C-A01D-D91CF24E2B87}" presName="connTx" presStyleLbl="parChTrans1D2" presStyleIdx="3" presStyleCnt="4"/>
      <dgm:spPr/>
    </dgm:pt>
    <dgm:pt modelId="{95502DD7-3992-41E4-B101-BE56BA03C59E}" type="pres">
      <dgm:prSet presAssocID="{28D66961-309A-4BAF-8193-B984AF0D9285}" presName="root2" presStyleCnt="0"/>
      <dgm:spPr/>
    </dgm:pt>
    <dgm:pt modelId="{4AD78853-AEA0-4CA8-8FBC-C01EF4328661}" type="pres">
      <dgm:prSet presAssocID="{28D66961-309A-4BAF-8193-B984AF0D9285}" presName="LevelTwoTextNode" presStyleLbl="node2" presStyleIdx="3" presStyleCnt="4" custScaleX="175991">
        <dgm:presLayoutVars>
          <dgm:chPref val="3"/>
        </dgm:presLayoutVars>
      </dgm:prSet>
      <dgm:spPr/>
    </dgm:pt>
    <dgm:pt modelId="{E4ACF200-867C-4692-8F23-7DDB7415A09E}" type="pres">
      <dgm:prSet presAssocID="{28D66961-309A-4BAF-8193-B984AF0D9285}" presName="level3hierChild" presStyleCnt="0"/>
      <dgm:spPr/>
    </dgm:pt>
  </dgm:ptLst>
  <dgm:cxnLst>
    <dgm:cxn modelId="{4E375B25-7AAB-40D1-822B-61D832CCECF4}" type="presOf" srcId="{2E69056F-5836-4CC4-9339-D99DF442AD64}" destId="{10DDBB7D-724A-49D3-A52C-16D2CAD01E1C}" srcOrd="1" destOrd="0" presId="urn:microsoft.com/office/officeart/2008/layout/HorizontalMultiLevelHierarchy"/>
    <dgm:cxn modelId="{431ED726-1981-457F-A37A-29DD94323E87}" type="presOf" srcId="{CDA1A951-A6F4-4498-A4D4-35CD6B518112}" destId="{180832DE-0F41-4DC2-88DC-FDB836F3588C}" srcOrd="0" destOrd="0" presId="urn:microsoft.com/office/officeart/2008/layout/HorizontalMultiLevelHierarchy"/>
    <dgm:cxn modelId="{BF3B782A-F1A7-4553-B9F3-02CF131332AB}" srcId="{E2A29345-B960-46D7-A61F-6FCD4D022AD4}" destId="{B0F12C6D-E8BF-4A4F-AF08-1A54FB62C23F}" srcOrd="1" destOrd="0" parTransId="{AD0E93E8-2D56-49BF-81CC-C4D2F5319BEB}" sibTransId="{83792400-70DC-4859-BC0F-70A61B5CDD4A}"/>
    <dgm:cxn modelId="{C509F935-1AB8-4888-8F47-E58F60234B3A}" srcId="{E2A29345-B960-46D7-A61F-6FCD4D022AD4}" destId="{750D9916-AD32-4D6D-B05C-AD7537D08808}" srcOrd="2" destOrd="0" parTransId="{2E69056F-5836-4CC4-9339-D99DF442AD64}" sibTransId="{A4BF8461-F068-4D93-810F-61B44C0BD592}"/>
    <dgm:cxn modelId="{C634A95E-9AEC-4AE7-AAB3-980C93B94D02}" type="presOf" srcId="{5715E58E-7490-4F0B-A66D-7529B2FA34C1}" destId="{576F8999-830F-4B99-B9F0-1444DBD37CE1}" srcOrd="0" destOrd="0" presId="urn:microsoft.com/office/officeart/2008/layout/HorizontalMultiLevelHierarchy"/>
    <dgm:cxn modelId="{6F6C3643-B72E-4EAF-852A-A2A21A732039}" type="presOf" srcId="{28D66961-309A-4BAF-8193-B984AF0D9285}" destId="{4AD78853-AEA0-4CA8-8FBC-C01EF4328661}" srcOrd="0" destOrd="0" presId="urn:microsoft.com/office/officeart/2008/layout/HorizontalMultiLevelHierarchy"/>
    <dgm:cxn modelId="{5495566C-DD00-4B2C-B0F3-152BA58D426A}" type="presOf" srcId="{3D03AFDE-6E1D-4A9C-A01D-D91CF24E2B87}" destId="{6346C6AC-6BFA-4BDD-82BE-B4DCFE9A98D3}" srcOrd="1" destOrd="0" presId="urn:microsoft.com/office/officeart/2008/layout/HorizontalMultiLevelHierarchy"/>
    <dgm:cxn modelId="{256C844C-8B03-4FC7-986F-695320B8A325}" type="presOf" srcId="{B0F12C6D-E8BF-4A4F-AF08-1A54FB62C23F}" destId="{8C9C1AF4-2307-47DB-A970-130CCD419357}" srcOrd="0" destOrd="0" presId="urn:microsoft.com/office/officeart/2008/layout/HorizontalMultiLevelHierarchy"/>
    <dgm:cxn modelId="{32E2134E-1235-401F-8E25-954A603D6C3C}" srcId="{E2A29345-B960-46D7-A61F-6FCD4D022AD4}" destId="{CDA1A951-A6F4-4498-A4D4-35CD6B518112}" srcOrd="0" destOrd="0" parTransId="{5715E58E-7490-4F0B-A66D-7529B2FA34C1}" sibTransId="{2C59ECC7-B219-48D1-8989-39D2E3AF70CB}"/>
    <dgm:cxn modelId="{EB430150-5049-451B-9DF1-2584DDDE2BF1}" srcId="{CF0F41CA-4237-4E46-9C1F-93E89094BD7C}" destId="{E2A29345-B960-46D7-A61F-6FCD4D022AD4}" srcOrd="0" destOrd="0" parTransId="{4E7ED1B4-5240-422F-B415-48113185F029}" sibTransId="{FB1F64FB-799F-43FB-AC1F-1446E03DF8B4}"/>
    <dgm:cxn modelId="{201AE174-30EB-4A00-9753-3058DBDC1FDA}" type="presOf" srcId="{3D03AFDE-6E1D-4A9C-A01D-D91CF24E2B87}" destId="{051CE55A-C238-4365-8AF2-3EE4894BB1F6}" srcOrd="0" destOrd="0" presId="urn:microsoft.com/office/officeart/2008/layout/HorizontalMultiLevelHierarchy"/>
    <dgm:cxn modelId="{355BBD96-3C44-4787-9892-19835D2C4E68}" type="presOf" srcId="{750D9916-AD32-4D6D-B05C-AD7537D08808}" destId="{CB35282D-94AC-4E6E-A5D3-874FA40BBF1B}" srcOrd="0" destOrd="0" presId="urn:microsoft.com/office/officeart/2008/layout/HorizontalMultiLevelHierarchy"/>
    <dgm:cxn modelId="{3728F9A6-9137-4E76-AC64-551C83EB2D82}" type="presOf" srcId="{AD0E93E8-2D56-49BF-81CC-C4D2F5319BEB}" destId="{C792C889-0385-4E2A-B861-ADAD62849040}" srcOrd="1" destOrd="0" presId="urn:microsoft.com/office/officeart/2008/layout/HorizontalMultiLevelHierarchy"/>
    <dgm:cxn modelId="{CD1E59A8-D6CB-4D41-9570-5555FABD6BBD}" type="presOf" srcId="{2E69056F-5836-4CC4-9339-D99DF442AD64}" destId="{C756B55D-C04B-46C7-918B-FAC1F6BA36E0}" srcOrd="0" destOrd="0" presId="urn:microsoft.com/office/officeart/2008/layout/HorizontalMultiLevelHierarchy"/>
    <dgm:cxn modelId="{329915AE-1AA3-47FF-A723-77430EE1A52C}" type="presOf" srcId="{CF0F41CA-4237-4E46-9C1F-93E89094BD7C}" destId="{CFF51E79-679F-46CA-A2BE-946CC603AFDA}" srcOrd="0" destOrd="0" presId="urn:microsoft.com/office/officeart/2008/layout/HorizontalMultiLevelHierarchy"/>
    <dgm:cxn modelId="{613569B5-25E4-413C-941A-6A652CA1229B}" srcId="{E2A29345-B960-46D7-A61F-6FCD4D022AD4}" destId="{28D66961-309A-4BAF-8193-B984AF0D9285}" srcOrd="3" destOrd="0" parTransId="{3D03AFDE-6E1D-4A9C-A01D-D91CF24E2B87}" sibTransId="{F1945DDD-9B2E-4CEF-80B1-3E68775C8AD6}"/>
    <dgm:cxn modelId="{5C50A5BE-AA3F-410A-A930-3EAF56A86E44}" type="presOf" srcId="{5715E58E-7490-4F0B-A66D-7529B2FA34C1}" destId="{53DB42B0-90AA-4C62-B2AB-E4C50B46DE87}" srcOrd="1" destOrd="0" presId="urn:microsoft.com/office/officeart/2008/layout/HorizontalMultiLevelHierarchy"/>
    <dgm:cxn modelId="{F45D3FCD-B5A8-497D-98E5-45ECC0123972}" type="presOf" srcId="{AD0E93E8-2D56-49BF-81CC-C4D2F5319BEB}" destId="{578732BF-5827-493B-A526-62079415D06A}" srcOrd="0" destOrd="0" presId="urn:microsoft.com/office/officeart/2008/layout/HorizontalMultiLevelHierarchy"/>
    <dgm:cxn modelId="{F989F0F5-1E06-4D52-BE68-8DBEE85F3C83}" type="presOf" srcId="{E2A29345-B960-46D7-A61F-6FCD4D022AD4}" destId="{29322F35-2C65-4A2D-9425-BC32930FB864}" srcOrd="0" destOrd="0" presId="urn:microsoft.com/office/officeart/2008/layout/HorizontalMultiLevelHierarchy"/>
    <dgm:cxn modelId="{44403CDC-4389-437B-A83E-1186BF0003E2}" type="presParOf" srcId="{CFF51E79-679F-46CA-A2BE-946CC603AFDA}" destId="{39E9C774-52FB-4BAC-8660-70601FB00FF4}" srcOrd="0" destOrd="0" presId="urn:microsoft.com/office/officeart/2008/layout/HorizontalMultiLevelHierarchy"/>
    <dgm:cxn modelId="{FC7670FE-3A2E-4A64-B202-DE16EA666C1A}" type="presParOf" srcId="{39E9C774-52FB-4BAC-8660-70601FB00FF4}" destId="{29322F35-2C65-4A2D-9425-BC32930FB864}" srcOrd="0" destOrd="0" presId="urn:microsoft.com/office/officeart/2008/layout/HorizontalMultiLevelHierarchy"/>
    <dgm:cxn modelId="{819E6C50-64DC-4CE3-8DAD-292681EECAED}" type="presParOf" srcId="{39E9C774-52FB-4BAC-8660-70601FB00FF4}" destId="{D28F4F01-B399-4578-95E1-4E0C1345DA32}" srcOrd="1" destOrd="0" presId="urn:microsoft.com/office/officeart/2008/layout/HorizontalMultiLevelHierarchy"/>
    <dgm:cxn modelId="{58F6E678-73E0-446B-877E-6BBA07892272}" type="presParOf" srcId="{D28F4F01-B399-4578-95E1-4E0C1345DA32}" destId="{576F8999-830F-4B99-B9F0-1444DBD37CE1}" srcOrd="0" destOrd="0" presId="urn:microsoft.com/office/officeart/2008/layout/HorizontalMultiLevelHierarchy"/>
    <dgm:cxn modelId="{E45F0A24-9EF6-446E-90D2-CA9BF325D96F}" type="presParOf" srcId="{576F8999-830F-4B99-B9F0-1444DBD37CE1}" destId="{53DB42B0-90AA-4C62-B2AB-E4C50B46DE87}" srcOrd="0" destOrd="0" presId="urn:microsoft.com/office/officeart/2008/layout/HorizontalMultiLevelHierarchy"/>
    <dgm:cxn modelId="{56E8FAE2-F493-4BEC-A422-33322ED49B13}" type="presParOf" srcId="{D28F4F01-B399-4578-95E1-4E0C1345DA32}" destId="{63256D20-95B8-4DEC-A693-702B2E0DD8DC}" srcOrd="1" destOrd="0" presId="urn:microsoft.com/office/officeart/2008/layout/HorizontalMultiLevelHierarchy"/>
    <dgm:cxn modelId="{3BB4EC86-C9F4-4FD4-8324-2EA91C8BEACB}" type="presParOf" srcId="{63256D20-95B8-4DEC-A693-702B2E0DD8DC}" destId="{180832DE-0F41-4DC2-88DC-FDB836F3588C}" srcOrd="0" destOrd="0" presId="urn:microsoft.com/office/officeart/2008/layout/HorizontalMultiLevelHierarchy"/>
    <dgm:cxn modelId="{AAAF51AD-D2D6-4DD6-B839-A00BBE9B7E3C}" type="presParOf" srcId="{63256D20-95B8-4DEC-A693-702B2E0DD8DC}" destId="{E72389B5-BE2F-470E-AA4E-AB9E17E01C29}" srcOrd="1" destOrd="0" presId="urn:microsoft.com/office/officeart/2008/layout/HorizontalMultiLevelHierarchy"/>
    <dgm:cxn modelId="{7EB438F9-C4F1-4AF6-90FE-987067DA3227}" type="presParOf" srcId="{D28F4F01-B399-4578-95E1-4E0C1345DA32}" destId="{578732BF-5827-493B-A526-62079415D06A}" srcOrd="2" destOrd="0" presId="urn:microsoft.com/office/officeart/2008/layout/HorizontalMultiLevelHierarchy"/>
    <dgm:cxn modelId="{2CCFCB15-91BC-469B-8470-57190FD87301}" type="presParOf" srcId="{578732BF-5827-493B-A526-62079415D06A}" destId="{C792C889-0385-4E2A-B861-ADAD62849040}" srcOrd="0" destOrd="0" presId="urn:microsoft.com/office/officeart/2008/layout/HorizontalMultiLevelHierarchy"/>
    <dgm:cxn modelId="{C1AAE29E-9072-448C-B259-5FBDA000587E}" type="presParOf" srcId="{D28F4F01-B399-4578-95E1-4E0C1345DA32}" destId="{3CD8F0D8-1735-4EA0-8964-2C9DAF01202B}" srcOrd="3" destOrd="0" presId="urn:microsoft.com/office/officeart/2008/layout/HorizontalMultiLevelHierarchy"/>
    <dgm:cxn modelId="{B0B42FAD-094F-405E-823D-39AAEE80BA2B}" type="presParOf" srcId="{3CD8F0D8-1735-4EA0-8964-2C9DAF01202B}" destId="{8C9C1AF4-2307-47DB-A970-130CCD419357}" srcOrd="0" destOrd="0" presId="urn:microsoft.com/office/officeart/2008/layout/HorizontalMultiLevelHierarchy"/>
    <dgm:cxn modelId="{F4A00DFC-A714-4B48-8217-F10325CD7113}" type="presParOf" srcId="{3CD8F0D8-1735-4EA0-8964-2C9DAF01202B}" destId="{C6DFF8C7-5984-4246-B81B-EF6FF01B1C7A}" srcOrd="1" destOrd="0" presId="urn:microsoft.com/office/officeart/2008/layout/HorizontalMultiLevelHierarchy"/>
    <dgm:cxn modelId="{B54185C3-5EEE-4B43-BA1C-1E82FA340ACE}" type="presParOf" srcId="{D28F4F01-B399-4578-95E1-4E0C1345DA32}" destId="{C756B55D-C04B-46C7-918B-FAC1F6BA36E0}" srcOrd="4" destOrd="0" presId="urn:microsoft.com/office/officeart/2008/layout/HorizontalMultiLevelHierarchy"/>
    <dgm:cxn modelId="{CB76ACD7-9BBC-4273-8CD0-8FC4A575D257}" type="presParOf" srcId="{C756B55D-C04B-46C7-918B-FAC1F6BA36E0}" destId="{10DDBB7D-724A-49D3-A52C-16D2CAD01E1C}" srcOrd="0" destOrd="0" presId="urn:microsoft.com/office/officeart/2008/layout/HorizontalMultiLevelHierarchy"/>
    <dgm:cxn modelId="{A8DDCE1F-94EF-4870-B8FC-D7DF8306138C}" type="presParOf" srcId="{D28F4F01-B399-4578-95E1-4E0C1345DA32}" destId="{CE6A30C0-7EBD-4C61-90F0-DFE84DB08587}" srcOrd="5" destOrd="0" presId="urn:microsoft.com/office/officeart/2008/layout/HorizontalMultiLevelHierarchy"/>
    <dgm:cxn modelId="{D30FEDB6-C0DA-4824-9FC8-1311F8E8AE16}" type="presParOf" srcId="{CE6A30C0-7EBD-4C61-90F0-DFE84DB08587}" destId="{CB35282D-94AC-4E6E-A5D3-874FA40BBF1B}" srcOrd="0" destOrd="0" presId="urn:microsoft.com/office/officeart/2008/layout/HorizontalMultiLevelHierarchy"/>
    <dgm:cxn modelId="{DFC39FBE-77F9-49AE-81BE-0269262635C2}" type="presParOf" srcId="{CE6A30C0-7EBD-4C61-90F0-DFE84DB08587}" destId="{D57180B8-1EC6-4BB5-BD9E-9C18937085E7}" srcOrd="1" destOrd="0" presId="urn:microsoft.com/office/officeart/2008/layout/HorizontalMultiLevelHierarchy"/>
    <dgm:cxn modelId="{EE8F428E-C6B5-485D-89AC-29294B876755}" type="presParOf" srcId="{D28F4F01-B399-4578-95E1-4E0C1345DA32}" destId="{051CE55A-C238-4365-8AF2-3EE4894BB1F6}" srcOrd="6" destOrd="0" presId="urn:microsoft.com/office/officeart/2008/layout/HorizontalMultiLevelHierarchy"/>
    <dgm:cxn modelId="{6C5354DD-469C-4E67-BCCE-62A6CABCC520}" type="presParOf" srcId="{051CE55A-C238-4365-8AF2-3EE4894BB1F6}" destId="{6346C6AC-6BFA-4BDD-82BE-B4DCFE9A98D3}" srcOrd="0" destOrd="0" presId="urn:microsoft.com/office/officeart/2008/layout/HorizontalMultiLevelHierarchy"/>
    <dgm:cxn modelId="{8621D139-F282-45A2-952C-BCC2B96CBD7D}" type="presParOf" srcId="{D28F4F01-B399-4578-95E1-4E0C1345DA32}" destId="{95502DD7-3992-41E4-B101-BE56BA03C59E}" srcOrd="7" destOrd="0" presId="urn:microsoft.com/office/officeart/2008/layout/HorizontalMultiLevelHierarchy"/>
    <dgm:cxn modelId="{40440447-45E7-4547-AEC3-401C7D8D9D99}" type="presParOf" srcId="{95502DD7-3992-41E4-B101-BE56BA03C59E}" destId="{4AD78853-AEA0-4CA8-8FBC-C01EF4328661}" srcOrd="0" destOrd="0" presId="urn:microsoft.com/office/officeart/2008/layout/HorizontalMultiLevelHierarchy"/>
    <dgm:cxn modelId="{3BAF8DFA-5351-4D88-9B09-ED4D1AD416A3}" type="presParOf" srcId="{95502DD7-3992-41E4-B101-BE56BA03C59E}" destId="{E4ACF200-867C-4692-8F23-7DDB7415A0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8F7EE-6B00-49F2-BEC9-3A2BDD941F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1B9D28-71A2-449E-9406-ECC0DC0A586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000" dirty="0"/>
            <a:t>Eine von vier Wochen- und Tagesgruppen der Jugendhilfe Bethel Bielefeld</a:t>
          </a:r>
        </a:p>
      </dgm:t>
    </dgm:pt>
    <dgm:pt modelId="{B16B8D63-B9E7-4595-86A3-C3DA8E1983FD}" type="parTrans" cxnId="{49504C30-EF4B-40F0-8A0D-4F8AE53ED752}">
      <dgm:prSet/>
      <dgm:spPr/>
      <dgm:t>
        <a:bodyPr/>
        <a:lstStyle/>
        <a:p>
          <a:endParaRPr lang="de-DE"/>
        </a:p>
      </dgm:t>
    </dgm:pt>
    <dgm:pt modelId="{371684BD-62BD-4618-9035-67A7782ABF63}" type="sibTrans" cxnId="{49504C30-EF4B-40F0-8A0D-4F8AE53ED752}">
      <dgm:prSet/>
      <dgm:spPr/>
      <dgm:t>
        <a:bodyPr/>
        <a:lstStyle/>
        <a:p>
          <a:endParaRPr lang="de-DE"/>
        </a:p>
      </dgm:t>
    </dgm:pt>
    <dgm:pt modelId="{9FA9DCED-554D-4DD9-9C50-55D8137C080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000" dirty="0"/>
            <a:t>Seit März 2009, Standort Bethel, unterhalb der </a:t>
          </a:r>
          <a:r>
            <a:rPr lang="de-DE" sz="1000" dirty="0" err="1"/>
            <a:t>Zionskirche</a:t>
          </a:r>
          <a:endParaRPr lang="de-DE" sz="1000" dirty="0"/>
        </a:p>
      </dgm:t>
    </dgm:pt>
    <dgm:pt modelId="{34D8750A-742D-42AE-A5B4-79019C4FBEDF}" type="parTrans" cxnId="{74E494B4-C161-4FB1-8A00-7EE96BBBC19A}">
      <dgm:prSet/>
      <dgm:spPr/>
      <dgm:t>
        <a:bodyPr/>
        <a:lstStyle/>
        <a:p>
          <a:endParaRPr lang="de-DE"/>
        </a:p>
      </dgm:t>
    </dgm:pt>
    <dgm:pt modelId="{8DD3944A-8BBF-4836-8B44-00877C325D79}" type="sibTrans" cxnId="{74E494B4-C161-4FB1-8A00-7EE96BBBC19A}">
      <dgm:prSet/>
      <dgm:spPr/>
      <dgm:t>
        <a:bodyPr/>
        <a:lstStyle/>
        <a:p>
          <a:endParaRPr lang="de-DE"/>
        </a:p>
      </dgm:t>
    </dgm:pt>
    <dgm:pt modelId="{0C72EC85-D201-4645-B7AD-9560903ABC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de-DE" sz="1000" dirty="0"/>
            <a:t>Das Team besteht aus 3 pädagogischen Fachkräften,</a:t>
          </a:r>
        </a:p>
        <a:p>
          <a:pPr algn="l">
            <a:lnSpc>
              <a:spcPct val="100000"/>
            </a:lnSpc>
          </a:pPr>
          <a:r>
            <a:rPr lang="de-DE" sz="1000" dirty="0"/>
            <a:t>1x Berufsanerkennungsjahr-MA,</a:t>
          </a:r>
        </a:p>
        <a:p>
          <a:pPr algn="l">
            <a:lnSpc>
              <a:spcPct val="100000"/>
            </a:lnSpc>
          </a:pPr>
          <a:r>
            <a:rPr lang="de-DE" sz="1000" dirty="0"/>
            <a:t>1x Mitarbeiter/in im freiwilligen Sozialen Jahr</a:t>
          </a:r>
        </a:p>
        <a:p>
          <a:pPr algn="l">
            <a:lnSpc>
              <a:spcPct val="100000"/>
            </a:lnSpc>
          </a:pPr>
          <a:r>
            <a:rPr lang="de-DE" sz="1000" dirty="0"/>
            <a:t>sowie einer Hauswirtschaftskraft</a:t>
          </a:r>
        </a:p>
        <a:p>
          <a:pPr algn="l">
            <a:lnSpc>
              <a:spcPct val="100000"/>
            </a:lnSpc>
          </a:pPr>
          <a:r>
            <a:rPr lang="de-DE" sz="1000" i="1" dirty="0"/>
            <a:t>(ggf. Kurzeitpraktikant/innen)</a:t>
          </a:r>
        </a:p>
        <a:p>
          <a:pPr algn="l">
            <a:lnSpc>
              <a:spcPct val="100000"/>
            </a:lnSpc>
          </a:pPr>
          <a:r>
            <a:rPr lang="de-DE" sz="1000" b="1" dirty="0"/>
            <a:t>Keine externen Schlafbereitschaften</a:t>
          </a:r>
        </a:p>
      </dgm:t>
    </dgm:pt>
    <dgm:pt modelId="{023BA4FD-22DA-4721-ABB0-CFBEEE83BF62}" type="parTrans" cxnId="{FE17B6EC-02D0-432A-A1D2-1B642337E577}">
      <dgm:prSet/>
      <dgm:spPr/>
      <dgm:t>
        <a:bodyPr/>
        <a:lstStyle/>
        <a:p>
          <a:endParaRPr lang="de-DE"/>
        </a:p>
      </dgm:t>
    </dgm:pt>
    <dgm:pt modelId="{5E0AB01B-2730-4685-A4AE-A07006A69C46}" type="sibTrans" cxnId="{FE17B6EC-02D0-432A-A1D2-1B642337E577}">
      <dgm:prSet/>
      <dgm:spPr/>
      <dgm:t>
        <a:bodyPr/>
        <a:lstStyle/>
        <a:p>
          <a:endParaRPr lang="de-DE"/>
        </a:p>
      </dgm:t>
    </dgm:pt>
    <dgm:pt modelId="{F959057B-47EF-4829-B1D1-3B837CAEB0B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050" dirty="0"/>
            <a:t>7 koedukative und flexibel belegbare Plätze</a:t>
          </a:r>
        </a:p>
      </dgm:t>
    </dgm:pt>
    <dgm:pt modelId="{5033CBE3-9331-4DB8-A574-C03B2690C15A}" type="parTrans" cxnId="{3D8D7852-B29A-46EE-8BE3-C1B3E6A44322}">
      <dgm:prSet/>
      <dgm:spPr/>
      <dgm:t>
        <a:bodyPr/>
        <a:lstStyle/>
        <a:p>
          <a:endParaRPr lang="de-DE"/>
        </a:p>
      </dgm:t>
    </dgm:pt>
    <dgm:pt modelId="{C05F71B6-7D96-4A60-AD44-458500BC2969}" type="sibTrans" cxnId="{3D8D7852-B29A-46EE-8BE3-C1B3E6A44322}">
      <dgm:prSet/>
      <dgm:spPr/>
      <dgm:t>
        <a:bodyPr/>
        <a:lstStyle/>
        <a:p>
          <a:endParaRPr lang="de-DE"/>
        </a:p>
      </dgm:t>
    </dgm:pt>
    <dgm:pt modelId="{0B22671D-516A-4201-9528-D36E7F753BE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050" dirty="0"/>
            <a:t>Aktuelles Aufnahmealter: 8-14 Jahre</a:t>
          </a:r>
        </a:p>
      </dgm:t>
    </dgm:pt>
    <dgm:pt modelId="{51F5C9EC-38F7-4195-B4F8-8705F84AEE1E}" type="parTrans" cxnId="{0B8629BB-7305-4FF9-8529-D6D9E5C9A79C}">
      <dgm:prSet/>
      <dgm:spPr/>
      <dgm:t>
        <a:bodyPr/>
        <a:lstStyle/>
        <a:p>
          <a:endParaRPr lang="de-DE"/>
        </a:p>
      </dgm:t>
    </dgm:pt>
    <dgm:pt modelId="{61F25793-D03C-40A2-8007-E26BB04AC4AF}" type="sibTrans" cxnId="{0B8629BB-7305-4FF9-8529-D6D9E5C9A79C}">
      <dgm:prSet/>
      <dgm:spPr/>
      <dgm:t>
        <a:bodyPr/>
        <a:lstStyle/>
        <a:p>
          <a:endParaRPr lang="de-DE"/>
        </a:p>
      </dgm:t>
    </dgm:pt>
    <dgm:pt modelId="{E69A5E3F-F11F-45B2-88AF-E9185722BD85}" type="pres">
      <dgm:prSet presAssocID="{9748F7EE-6B00-49F2-BEC9-3A2BDD941FDC}" presName="linearFlow" presStyleCnt="0">
        <dgm:presLayoutVars>
          <dgm:dir/>
          <dgm:resizeHandles val="exact"/>
        </dgm:presLayoutVars>
      </dgm:prSet>
      <dgm:spPr/>
    </dgm:pt>
    <dgm:pt modelId="{56E2035B-14F5-4F2E-905D-80360636F0F2}" type="pres">
      <dgm:prSet presAssocID="{581B9D28-71A2-449E-9406-ECC0DC0A5865}" presName="composite" presStyleCnt="0"/>
      <dgm:spPr/>
    </dgm:pt>
    <dgm:pt modelId="{849A744D-A766-4BC3-BD4E-5FA66C585F34}" type="pres">
      <dgm:prSet presAssocID="{581B9D28-71A2-449E-9406-ECC0DC0A5865}" presName="imgShp" presStyleLbl="fgImgPlace1" presStyleIdx="0" presStyleCnt="5"/>
      <dgm:spPr>
        <a:prstGeom prst="ellipse">
          <a:avLst/>
        </a:prstGeom>
      </dgm:spPr>
    </dgm:pt>
    <dgm:pt modelId="{C79BC23C-9767-4BA1-BCC9-F8086A0D321C}" type="pres">
      <dgm:prSet presAssocID="{581B9D28-71A2-449E-9406-ECC0DC0A5865}" presName="txShp" presStyleLbl="node1" presStyleIdx="0" presStyleCnt="5">
        <dgm:presLayoutVars>
          <dgm:bulletEnabled val="1"/>
        </dgm:presLayoutVars>
      </dgm:prSet>
      <dgm:spPr/>
    </dgm:pt>
    <dgm:pt modelId="{60EB7001-9902-4107-821A-94AC1EB43828}" type="pres">
      <dgm:prSet presAssocID="{371684BD-62BD-4618-9035-67A7782ABF63}" presName="spacing" presStyleCnt="0"/>
      <dgm:spPr/>
    </dgm:pt>
    <dgm:pt modelId="{453AAFC4-E7B1-494C-9769-D370453105CD}" type="pres">
      <dgm:prSet presAssocID="{9FA9DCED-554D-4DD9-9C50-55D8137C0801}" presName="composite" presStyleCnt="0"/>
      <dgm:spPr/>
    </dgm:pt>
    <dgm:pt modelId="{8CB493C3-DD9F-408F-BC78-1E22C446D992}" type="pres">
      <dgm:prSet presAssocID="{9FA9DCED-554D-4DD9-9C50-55D8137C0801}" presName="imgShp" presStyleLbl="fgImgPlace1" presStyleIdx="1" presStyleCnt="5"/>
      <dgm:spPr/>
    </dgm:pt>
    <dgm:pt modelId="{243ED1C0-4B23-4577-A3FC-F81BFE9583BA}" type="pres">
      <dgm:prSet presAssocID="{9FA9DCED-554D-4DD9-9C50-55D8137C0801}" presName="txShp" presStyleLbl="node1" presStyleIdx="1" presStyleCnt="5">
        <dgm:presLayoutVars>
          <dgm:bulletEnabled val="1"/>
        </dgm:presLayoutVars>
      </dgm:prSet>
      <dgm:spPr/>
    </dgm:pt>
    <dgm:pt modelId="{1A2F7A90-C8E7-405A-AA9E-E3F8CE34E0FB}" type="pres">
      <dgm:prSet presAssocID="{8DD3944A-8BBF-4836-8B44-00877C325D79}" presName="spacing" presStyleCnt="0"/>
      <dgm:spPr/>
    </dgm:pt>
    <dgm:pt modelId="{01AEEC52-9426-48CB-B720-F0BC104DF9B5}" type="pres">
      <dgm:prSet presAssocID="{0C72EC85-D201-4645-B7AD-9560903ABCB6}" presName="composite" presStyleCnt="0"/>
      <dgm:spPr/>
    </dgm:pt>
    <dgm:pt modelId="{08D18E27-5FB0-4778-9EB0-4562CE624A0A}" type="pres">
      <dgm:prSet presAssocID="{0C72EC85-D201-4645-B7AD-9560903ABCB6}" presName="imgShp" presStyleLbl="fgImgPlace1" presStyleIdx="2" presStyleCnt="5"/>
      <dgm:spPr/>
    </dgm:pt>
    <dgm:pt modelId="{7393D0CF-7BD9-447D-A8D5-E4239AD50B20}" type="pres">
      <dgm:prSet presAssocID="{0C72EC85-D201-4645-B7AD-9560903ABCB6}" presName="txShp" presStyleLbl="node1" presStyleIdx="2" presStyleCnt="5" custScaleY="204275" custLinFactNeighborX="78" custLinFactNeighborY="1190">
        <dgm:presLayoutVars>
          <dgm:bulletEnabled val="1"/>
        </dgm:presLayoutVars>
      </dgm:prSet>
      <dgm:spPr/>
    </dgm:pt>
    <dgm:pt modelId="{86ECFBFE-DD27-4413-91F1-6C3C30D9B325}" type="pres">
      <dgm:prSet presAssocID="{5E0AB01B-2730-4685-A4AE-A07006A69C46}" presName="spacing" presStyleCnt="0"/>
      <dgm:spPr/>
    </dgm:pt>
    <dgm:pt modelId="{51663ED5-A366-43DF-8B6F-06CD4FF55BC8}" type="pres">
      <dgm:prSet presAssocID="{F959057B-47EF-4829-B1D1-3B837CAEB0B0}" presName="composite" presStyleCnt="0"/>
      <dgm:spPr/>
    </dgm:pt>
    <dgm:pt modelId="{7749A7EE-2496-4C68-A181-1BDF70CA05BE}" type="pres">
      <dgm:prSet presAssocID="{F959057B-47EF-4829-B1D1-3B837CAEB0B0}" presName="imgShp" presStyleLbl="fgImgPlace1" presStyleIdx="3" presStyleCnt="5"/>
      <dgm:spPr/>
    </dgm:pt>
    <dgm:pt modelId="{63C677CF-5E78-43CC-9985-60B4B5E67C96}" type="pres">
      <dgm:prSet presAssocID="{F959057B-47EF-4829-B1D1-3B837CAEB0B0}" presName="txShp" presStyleLbl="node1" presStyleIdx="3" presStyleCnt="5">
        <dgm:presLayoutVars>
          <dgm:bulletEnabled val="1"/>
        </dgm:presLayoutVars>
      </dgm:prSet>
      <dgm:spPr/>
    </dgm:pt>
    <dgm:pt modelId="{964DA1EC-42BC-4515-A7D8-6F1A5316E361}" type="pres">
      <dgm:prSet presAssocID="{C05F71B6-7D96-4A60-AD44-458500BC2969}" presName="spacing" presStyleCnt="0"/>
      <dgm:spPr/>
    </dgm:pt>
    <dgm:pt modelId="{EE41929C-4F08-49FE-8CA7-2F613DE8D065}" type="pres">
      <dgm:prSet presAssocID="{0B22671D-516A-4201-9528-D36E7F753BE3}" presName="composite" presStyleCnt="0"/>
      <dgm:spPr/>
    </dgm:pt>
    <dgm:pt modelId="{1E5F0680-0D19-4342-B290-CD60EA132D05}" type="pres">
      <dgm:prSet presAssocID="{0B22671D-516A-4201-9528-D36E7F753BE3}" presName="imgShp" presStyleLbl="fgImgPlace1" presStyleIdx="4" presStyleCnt="5"/>
      <dgm:spPr/>
    </dgm:pt>
    <dgm:pt modelId="{C8201B64-0406-4FA7-808D-4D68FD4790F4}" type="pres">
      <dgm:prSet presAssocID="{0B22671D-516A-4201-9528-D36E7F753BE3}" presName="txShp" presStyleLbl="node1" presStyleIdx="4" presStyleCnt="5">
        <dgm:presLayoutVars>
          <dgm:bulletEnabled val="1"/>
        </dgm:presLayoutVars>
      </dgm:prSet>
      <dgm:spPr/>
    </dgm:pt>
  </dgm:ptLst>
  <dgm:cxnLst>
    <dgm:cxn modelId="{3237B021-701C-4067-8922-D62C7657E79F}" type="presOf" srcId="{0B22671D-516A-4201-9528-D36E7F753BE3}" destId="{C8201B64-0406-4FA7-808D-4D68FD4790F4}" srcOrd="0" destOrd="0" presId="urn:microsoft.com/office/officeart/2005/8/layout/vList3"/>
    <dgm:cxn modelId="{49504C30-EF4B-40F0-8A0D-4F8AE53ED752}" srcId="{9748F7EE-6B00-49F2-BEC9-3A2BDD941FDC}" destId="{581B9D28-71A2-449E-9406-ECC0DC0A5865}" srcOrd="0" destOrd="0" parTransId="{B16B8D63-B9E7-4595-86A3-C3DA8E1983FD}" sibTransId="{371684BD-62BD-4618-9035-67A7782ABF63}"/>
    <dgm:cxn modelId="{E1A22348-EBB0-43BE-89C6-60CBFE1A7618}" type="presOf" srcId="{9FA9DCED-554D-4DD9-9C50-55D8137C0801}" destId="{243ED1C0-4B23-4577-A3FC-F81BFE9583BA}" srcOrd="0" destOrd="0" presId="urn:microsoft.com/office/officeart/2005/8/layout/vList3"/>
    <dgm:cxn modelId="{3D8D7852-B29A-46EE-8BE3-C1B3E6A44322}" srcId="{9748F7EE-6B00-49F2-BEC9-3A2BDD941FDC}" destId="{F959057B-47EF-4829-B1D1-3B837CAEB0B0}" srcOrd="3" destOrd="0" parTransId="{5033CBE3-9331-4DB8-A574-C03B2690C15A}" sibTransId="{C05F71B6-7D96-4A60-AD44-458500BC2969}"/>
    <dgm:cxn modelId="{8FAD9F57-1E2B-4BE6-A5A7-A9B85D75543E}" type="presOf" srcId="{F959057B-47EF-4829-B1D1-3B837CAEB0B0}" destId="{63C677CF-5E78-43CC-9985-60B4B5E67C96}" srcOrd="0" destOrd="0" presId="urn:microsoft.com/office/officeart/2005/8/layout/vList3"/>
    <dgm:cxn modelId="{0055D783-96D1-4E4F-8C6F-E2714496E231}" type="presOf" srcId="{0C72EC85-D201-4645-B7AD-9560903ABCB6}" destId="{7393D0CF-7BD9-447D-A8D5-E4239AD50B20}" srcOrd="0" destOrd="0" presId="urn:microsoft.com/office/officeart/2005/8/layout/vList3"/>
    <dgm:cxn modelId="{74E494B4-C161-4FB1-8A00-7EE96BBBC19A}" srcId="{9748F7EE-6B00-49F2-BEC9-3A2BDD941FDC}" destId="{9FA9DCED-554D-4DD9-9C50-55D8137C0801}" srcOrd="1" destOrd="0" parTransId="{34D8750A-742D-42AE-A5B4-79019C4FBEDF}" sibTransId="{8DD3944A-8BBF-4836-8B44-00877C325D79}"/>
    <dgm:cxn modelId="{0B8629BB-7305-4FF9-8529-D6D9E5C9A79C}" srcId="{9748F7EE-6B00-49F2-BEC9-3A2BDD941FDC}" destId="{0B22671D-516A-4201-9528-D36E7F753BE3}" srcOrd="4" destOrd="0" parTransId="{51F5C9EC-38F7-4195-B4F8-8705F84AEE1E}" sibTransId="{61F25793-D03C-40A2-8007-E26BB04AC4AF}"/>
    <dgm:cxn modelId="{8F86C2CC-AF56-4B29-B7F1-86772420A42A}" type="presOf" srcId="{581B9D28-71A2-449E-9406-ECC0DC0A5865}" destId="{C79BC23C-9767-4BA1-BCC9-F8086A0D321C}" srcOrd="0" destOrd="0" presId="urn:microsoft.com/office/officeart/2005/8/layout/vList3"/>
    <dgm:cxn modelId="{6E1666E0-D88F-45EC-896B-4A238966B935}" type="presOf" srcId="{9748F7EE-6B00-49F2-BEC9-3A2BDD941FDC}" destId="{E69A5E3F-F11F-45B2-88AF-E9185722BD85}" srcOrd="0" destOrd="0" presId="urn:microsoft.com/office/officeart/2005/8/layout/vList3"/>
    <dgm:cxn modelId="{FE17B6EC-02D0-432A-A1D2-1B642337E577}" srcId="{9748F7EE-6B00-49F2-BEC9-3A2BDD941FDC}" destId="{0C72EC85-D201-4645-B7AD-9560903ABCB6}" srcOrd="2" destOrd="0" parTransId="{023BA4FD-22DA-4721-ABB0-CFBEEE83BF62}" sibTransId="{5E0AB01B-2730-4685-A4AE-A07006A69C46}"/>
    <dgm:cxn modelId="{CF44B6A1-53D0-42A6-AB64-6A373A8F4FA7}" type="presParOf" srcId="{E69A5E3F-F11F-45B2-88AF-E9185722BD85}" destId="{56E2035B-14F5-4F2E-905D-80360636F0F2}" srcOrd="0" destOrd="0" presId="urn:microsoft.com/office/officeart/2005/8/layout/vList3"/>
    <dgm:cxn modelId="{CAA3A51F-5EC1-4184-BDF6-6BC91D52D6F3}" type="presParOf" srcId="{56E2035B-14F5-4F2E-905D-80360636F0F2}" destId="{849A744D-A766-4BC3-BD4E-5FA66C585F34}" srcOrd="0" destOrd="0" presId="urn:microsoft.com/office/officeart/2005/8/layout/vList3"/>
    <dgm:cxn modelId="{FCDA27C7-C85B-4257-AE05-53CECF103DD9}" type="presParOf" srcId="{56E2035B-14F5-4F2E-905D-80360636F0F2}" destId="{C79BC23C-9767-4BA1-BCC9-F8086A0D321C}" srcOrd="1" destOrd="0" presId="urn:microsoft.com/office/officeart/2005/8/layout/vList3"/>
    <dgm:cxn modelId="{23B6A943-FAE0-41D4-AE80-D66DE021CCAA}" type="presParOf" srcId="{E69A5E3F-F11F-45B2-88AF-E9185722BD85}" destId="{60EB7001-9902-4107-821A-94AC1EB43828}" srcOrd="1" destOrd="0" presId="urn:microsoft.com/office/officeart/2005/8/layout/vList3"/>
    <dgm:cxn modelId="{40CF9E08-69C5-4373-9781-81070C99EFD1}" type="presParOf" srcId="{E69A5E3F-F11F-45B2-88AF-E9185722BD85}" destId="{453AAFC4-E7B1-494C-9769-D370453105CD}" srcOrd="2" destOrd="0" presId="urn:microsoft.com/office/officeart/2005/8/layout/vList3"/>
    <dgm:cxn modelId="{11C02FF0-3EC5-46DB-B8A5-C754E5094C10}" type="presParOf" srcId="{453AAFC4-E7B1-494C-9769-D370453105CD}" destId="{8CB493C3-DD9F-408F-BC78-1E22C446D992}" srcOrd="0" destOrd="0" presId="urn:microsoft.com/office/officeart/2005/8/layout/vList3"/>
    <dgm:cxn modelId="{36749934-9060-459C-9643-8B2D7CFA8AFC}" type="presParOf" srcId="{453AAFC4-E7B1-494C-9769-D370453105CD}" destId="{243ED1C0-4B23-4577-A3FC-F81BFE9583BA}" srcOrd="1" destOrd="0" presId="urn:microsoft.com/office/officeart/2005/8/layout/vList3"/>
    <dgm:cxn modelId="{49B67969-6D37-4644-BFB9-D6C2A23CF941}" type="presParOf" srcId="{E69A5E3F-F11F-45B2-88AF-E9185722BD85}" destId="{1A2F7A90-C8E7-405A-AA9E-E3F8CE34E0FB}" srcOrd="3" destOrd="0" presId="urn:microsoft.com/office/officeart/2005/8/layout/vList3"/>
    <dgm:cxn modelId="{16327E9F-D362-49B5-8CF2-054AD9B341D2}" type="presParOf" srcId="{E69A5E3F-F11F-45B2-88AF-E9185722BD85}" destId="{01AEEC52-9426-48CB-B720-F0BC104DF9B5}" srcOrd="4" destOrd="0" presId="urn:microsoft.com/office/officeart/2005/8/layout/vList3"/>
    <dgm:cxn modelId="{5265B47E-E880-4EAF-9DE8-149EB25A5055}" type="presParOf" srcId="{01AEEC52-9426-48CB-B720-F0BC104DF9B5}" destId="{08D18E27-5FB0-4778-9EB0-4562CE624A0A}" srcOrd="0" destOrd="0" presId="urn:microsoft.com/office/officeart/2005/8/layout/vList3"/>
    <dgm:cxn modelId="{93F43BC7-0AB8-4445-A76E-FEFE6A6EE6ED}" type="presParOf" srcId="{01AEEC52-9426-48CB-B720-F0BC104DF9B5}" destId="{7393D0CF-7BD9-447D-A8D5-E4239AD50B20}" srcOrd="1" destOrd="0" presId="urn:microsoft.com/office/officeart/2005/8/layout/vList3"/>
    <dgm:cxn modelId="{44760395-9BF8-4ADF-896A-F2875316ECDF}" type="presParOf" srcId="{E69A5E3F-F11F-45B2-88AF-E9185722BD85}" destId="{86ECFBFE-DD27-4413-91F1-6C3C30D9B325}" srcOrd="5" destOrd="0" presId="urn:microsoft.com/office/officeart/2005/8/layout/vList3"/>
    <dgm:cxn modelId="{D804C232-DB5A-4689-B45D-07034015BE86}" type="presParOf" srcId="{E69A5E3F-F11F-45B2-88AF-E9185722BD85}" destId="{51663ED5-A366-43DF-8B6F-06CD4FF55BC8}" srcOrd="6" destOrd="0" presId="urn:microsoft.com/office/officeart/2005/8/layout/vList3"/>
    <dgm:cxn modelId="{C9FFB16A-658E-40BB-9BB7-7BAC61BEADF2}" type="presParOf" srcId="{51663ED5-A366-43DF-8B6F-06CD4FF55BC8}" destId="{7749A7EE-2496-4C68-A181-1BDF70CA05BE}" srcOrd="0" destOrd="0" presId="urn:microsoft.com/office/officeart/2005/8/layout/vList3"/>
    <dgm:cxn modelId="{A813BB25-1B3B-43FD-A8BB-B18A1277B7DE}" type="presParOf" srcId="{51663ED5-A366-43DF-8B6F-06CD4FF55BC8}" destId="{63C677CF-5E78-43CC-9985-60B4B5E67C96}" srcOrd="1" destOrd="0" presId="urn:microsoft.com/office/officeart/2005/8/layout/vList3"/>
    <dgm:cxn modelId="{8D2A8389-FAB5-4ED9-8352-4A7504908D04}" type="presParOf" srcId="{E69A5E3F-F11F-45B2-88AF-E9185722BD85}" destId="{964DA1EC-42BC-4515-A7D8-6F1A5316E361}" srcOrd="7" destOrd="0" presId="urn:microsoft.com/office/officeart/2005/8/layout/vList3"/>
    <dgm:cxn modelId="{78451DA8-54C4-4B6A-AF85-DE3D416D8C71}" type="presParOf" srcId="{E69A5E3F-F11F-45B2-88AF-E9185722BD85}" destId="{EE41929C-4F08-49FE-8CA7-2F613DE8D065}" srcOrd="8" destOrd="0" presId="urn:microsoft.com/office/officeart/2005/8/layout/vList3"/>
    <dgm:cxn modelId="{BE690544-CF3C-4885-B3CD-FCFBB649DD38}" type="presParOf" srcId="{EE41929C-4F08-49FE-8CA7-2F613DE8D065}" destId="{1E5F0680-0D19-4342-B290-CD60EA132D05}" srcOrd="0" destOrd="0" presId="urn:microsoft.com/office/officeart/2005/8/layout/vList3"/>
    <dgm:cxn modelId="{5063AFE6-55EF-4B2F-A76A-6815730631DD}" type="presParOf" srcId="{EE41929C-4F08-49FE-8CA7-2F613DE8D065}" destId="{C8201B64-0406-4FA7-808D-4D68FD4790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8F7EE-6B00-49F2-BEC9-3A2BDD941F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1B9D28-71A2-449E-9406-ECC0DC0A586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/>
            <a:t>soziales Lernen</a:t>
          </a:r>
        </a:p>
      </dgm:t>
    </dgm:pt>
    <dgm:pt modelId="{B16B8D63-B9E7-4595-86A3-C3DA8E1983FD}" type="parTrans" cxnId="{49504C30-EF4B-40F0-8A0D-4F8AE53ED752}">
      <dgm:prSet/>
      <dgm:spPr/>
      <dgm:t>
        <a:bodyPr/>
        <a:lstStyle/>
        <a:p>
          <a:endParaRPr lang="de-DE"/>
        </a:p>
      </dgm:t>
    </dgm:pt>
    <dgm:pt modelId="{371684BD-62BD-4618-9035-67A7782ABF63}" type="sibTrans" cxnId="{49504C30-EF4B-40F0-8A0D-4F8AE53ED752}">
      <dgm:prSet/>
      <dgm:spPr/>
      <dgm:t>
        <a:bodyPr/>
        <a:lstStyle/>
        <a:p>
          <a:endParaRPr lang="de-DE"/>
        </a:p>
      </dgm:t>
    </dgm:pt>
    <dgm:pt modelId="{9FA9DCED-554D-4DD9-9C50-55D8137C080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/>
            <a:t>schulische Förderung</a:t>
          </a:r>
        </a:p>
      </dgm:t>
    </dgm:pt>
    <dgm:pt modelId="{34D8750A-742D-42AE-A5B4-79019C4FBEDF}" type="parTrans" cxnId="{74E494B4-C161-4FB1-8A00-7EE96BBBC19A}">
      <dgm:prSet/>
      <dgm:spPr/>
      <dgm:t>
        <a:bodyPr/>
        <a:lstStyle/>
        <a:p>
          <a:endParaRPr lang="de-DE"/>
        </a:p>
      </dgm:t>
    </dgm:pt>
    <dgm:pt modelId="{8DD3944A-8BBF-4836-8B44-00877C325D79}" type="sibTrans" cxnId="{74E494B4-C161-4FB1-8A00-7EE96BBBC19A}">
      <dgm:prSet/>
      <dgm:spPr/>
      <dgm:t>
        <a:bodyPr/>
        <a:lstStyle/>
        <a:p>
          <a:endParaRPr lang="de-DE"/>
        </a:p>
      </dgm:t>
    </dgm:pt>
    <dgm:pt modelId="{0C72EC85-D201-4645-B7AD-9560903ABCB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/>
            <a:t>Persönlichkeitsentwicklung der Kinder</a:t>
          </a:r>
        </a:p>
      </dgm:t>
    </dgm:pt>
    <dgm:pt modelId="{023BA4FD-22DA-4721-ABB0-CFBEEE83BF62}" type="parTrans" cxnId="{FE17B6EC-02D0-432A-A1D2-1B642337E577}">
      <dgm:prSet/>
      <dgm:spPr/>
      <dgm:t>
        <a:bodyPr/>
        <a:lstStyle/>
        <a:p>
          <a:endParaRPr lang="de-DE"/>
        </a:p>
      </dgm:t>
    </dgm:pt>
    <dgm:pt modelId="{5E0AB01B-2730-4685-A4AE-A07006A69C46}" type="sibTrans" cxnId="{FE17B6EC-02D0-432A-A1D2-1B642337E577}">
      <dgm:prSet/>
      <dgm:spPr/>
      <dgm:t>
        <a:bodyPr/>
        <a:lstStyle/>
        <a:p>
          <a:endParaRPr lang="de-DE"/>
        </a:p>
      </dgm:t>
    </dgm:pt>
    <dgm:pt modelId="{F959057B-47EF-4829-B1D1-3B837CAEB0B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/>
            <a:t>Arbeit mit den Eltern (-teilen) und möglichen weiteren Sorgeberechtigten </a:t>
          </a:r>
        </a:p>
      </dgm:t>
    </dgm:pt>
    <dgm:pt modelId="{5033CBE3-9331-4DB8-A574-C03B2690C15A}" type="parTrans" cxnId="{3D8D7852-B29A-46EE-8BE3-C1B3E6A44322}">
      <dgm:prSet/>
      <dgm:spPr/>
      <dgm:t>
        <a:bodyPr/>
        <a:lstStyle/>
        <a:p>
          <a:endParaRPr lang="de-DE"/>
        </a:p>
      </dgm:t>
    </dgm:pt>
    <dgm:pt modelId="{C05F71B6-7D96-4A60-AD44-458500BC2969}" type="sibTrans" cxnId="{3D8D7852-B29A-46EE-8BE3-C1B3E6A44322}">
      <dgm:prSet/>
      <dgm:spPr/>
      <dgm:t>
        <a:bodyPr/>
        <a:lstStyle/>
        <a:p>
          <a:endParaRPr lang="de-DE"/>
        </a:p>
      </dgm:t>
    </dgm:pt>
    <dgm:pt modelId="{E69A5E3F-F11F-45B2-88AF-E9185722BD85}" type="pres">
      <dgm:prSet presAssocID="{9748F7EE-6B00-49F2-BEC9-3A2BDD941FDC}" presName="linearFlow" presStyleCnt="0">
        <dgm:presLayoutVars>
          <dgm:dir/>
          <dgm:resizeHandles val="exact"/>
        </dgm:presLayoutVars>
      </dgm:prSet>
      <dgm:spPr/>
    </dgm:pt>
    <dgm:pt modelId="{56E2035B-14F5-4F2E-905D-80360636F0F2}" type="pres">
      <dgm:prSet presAssocID="{581B9D28-71A2-449E-9406-ECC0DC0A5865}" presName="composite" presStyleCnt="0"/>
      <dgm:spPr/>
    </dgm:pt>
    <dgm:pt modelId="{849A744D-A766-4BC3-BD4E-5FA66C585F34}" type="pres">
      <dgm:prSet presAssocID="{581B9D28-71A2-449E-9406-ECC0DC0A5865}" presName="imgShp" presStyleLbl="fgImgPlace1" presStyleIdx="0" presStyleCnt="4"/>
      <dgm:spPr/>
    </dgm:pt>
    <dgm:pt modelId="{C79BC23C-9767-4BA1-BCC9-F8086A0D321C}" type="pres">
      <dgm:prSet presAssocID="{581B9D28-71A2-449E-9406-ECC0DC0A5865}" presName="txShp" presStyleLbl="node1" presStyleIdx="0" presStyleCnt="4">
        <dgm:presLayoutVars>
          <dgm:bulletEnabled val="1"/>
        </dgm:presLayoutVars>
      </dgm:prSet>
      <dgm:spPr/>
    </dgm:pt>
    <dgm:pt modelId="{60EB7001-9902-4107-821A-94AC1EB43828}" type="pres">
      <dgm:prSet presAssocID="{371684BD-62BD-4618-9035-67A7782ABF63}" presName="spacing" presStyleCnt="0"/>
      <dgm:spPr/>
    </dgm:pt>
    <dgm:pt modelId="{453AAFC4-E7B1-494C-9769-D370453105CD}" type="pres">
      <dgm:prSet presAssocID="{9FA9DCED-554D-4DD9-9C50-55D8137C0801}" presName="composite" presStyleCnt="0"/>
      <dgm:spPr/>
    </dgm:pt>
    <dgm:pt modelId="{8CB493C3-DD9F-408F-BC78-1E22C446D992}" type="pres">
      <dgm:prSet presAssocID="{9FA9DCED-554D-4DD9-9C50-55D8137C0801}" presName="imgShp" presStyleLbl="fgImgPlace1" presStyleIdx="1" presStyleCnt="4"/>
      <dgm:spPr/>
    </dgm:pt>
    <dgm:pt modelId="{243ED1C0-4B23-4577-A3FC-F81BFE9583BA}" type="pres">
      <dgm:prSet presAssocID="{9FA9DCED-554D-4DD9-9C50-55D8137C0801}" presName="txShp" presStyleLbl="node1" presStyleIdx="1" presStyleCnt="4">
        <dgm:presLayoutVars>
          <dgm:bulletEnabled val="1"/>
        </dgm:presLayoutVars>
      </dgm:prSet>
      <dgm:spPr/>
    </dgm:pt>
    <dgm:pt modelId="{1A2F7A90-C8E7-405A-AA9E-E3F8CE34E0FB}" type="pres">
      <dgm:prSet presAssocID="{8DD3944A-8BBF-4836-8B44-00877C325D79}" presName="spacing" presStyleCnt="0"/>
      <dgm:spPr/>
    </dgm:pt>
    <dgm:pt modelId="{01AEEC52-9426-48CB-B720-F0BC104DF9B5}" type="pres">
      <dgm:prSet presAssocID="{0C72EC85-D201-4645-B7AD-9560903ABCB6}" presName="composite" presStyleCnt="0"/>
      <dgm:spPr/>
    </dgm:pt>
    <dgm:pt modelId="{08D18E27-5FB0-4778-9EB0-4562CE624A0A}" type="pres">
      <dgm:prSet presAssocID="{0C72EC85-D201-4645-B7AD-9560903ABCB6}" presName="imgShp" presStyleLbl="fgImgPlace1" presStyleIdx="2" presStyleCnt="4"/>
      <dgm:spPr/>
    </dgm:pt>
    <dgm:pt modelId="{7393D0CF-7BD9-447D-A8D5-E4239AD50B20}" type="pres">
      <dgm:prSet presAssocID="{0C72EC85-D201-4645-B7AD-9560903ABCB6}" presName="txShp" presStyleLbl="node1" presStyleIdx="2" presStyleCnt="4">
        <dgm:presLayoutVars>
          <dgm:bulletEnabled val="1"/>
        </dgm:presLayoutVars>
      </dgm:prSet>
      <dgm:spPr/>
    </dgm:pt>
    <dgm:pt modelId="{86ECFBFE-DD27-4413-91F1-6C3C30D9B325}" type="pres">
      <dgm:prSet presAssocID="{5E0AB01B-2730-4685-A4AE-A07006A69C46}" presName="spacing" presStyleCnt="0"/>
      <dgm:spPr/>
    </dgm:pt>
    <dgm:pt modelId="{51663ED5-A366-43DF-8B6F-06CD4FF55BC8}" type="pres">
      <dgm:prSet presAssocID="{F959057B-47EF-4829-B1D1-3B837CAEB0B0}" presName="composite" presStyleCnt="0"/>
      <dgm:spPr/>
    </dgm:pt>
    <dgm:pt modelId="{7749A7EE-2496-4C68-A181-1BDF70CA05BE}" type="pres">
      <dgm:prSet presAssocID="{F959057B-47EF-4829-B1D1-3B837CAEB0B0}" presName="imgShp" presStyleLbl="fgImgPlace1" presStyleIdx="3" presStyleCnt="4"/>
      <dgm:spPr/>
    </dgm:pt>
    <dgm:pt modelId="{63C677CF-5E78-43CC-9985-60B4B5E67C96}" type="pres">
      <dgm:prSet presAssocID="{F959057B-47EF-4829-B1D1-3B837CAEB0B0}" presName="txShp" presStyleLbl="node1" presStyleIdx="3" presStyleCnt="4">
        <dgm:presLayoutVars>
          <dgm:bulletEnabled val="1"/>
        </dgm:presLayoutVars>
      </dgm:prSet>
      <dgm:spPr/>
    </dgm:pt>
  </dgm:ptLst>
  <dgm:cxnLst>
    <dgm:cxn modelId="{49504C30-EF4B-40F0-8A0D-4F8AE53ED752}" srcId="{9748F7EE-6B00-49F2-BEC9-3A2BDD941FDC}" destId="{581B9D28-71A2-449E-9406-ECC0DC0A5865}" srcOrd="0" destOrd="0" parTransId="{B16B8D63-B9E7-4595-86A3-C3DA8E1983FD}" sibTransId="{371684BD-62BD-4618-9035-67A7782ABF63}"/>
    <dgm:cxn modelId="{E1A22348-EBB0-43BE-89C6-60CBFE1A7618}" type="presOf" srcId="{9FA9DCED-554D-4DD9-9C50-55D8137C0801}" destId="{243ED1C0-4B23-4577-A3FC-F81BFE9583BA}" srcOrd="0" destOrd="0" presId="urn:microsoft.com/office/officeart/2005/8/layout/vList3"/>
    <dgm:cxn modelId="{3D8D7852-B29A-46EE-8BE3-C1B3E6A44322}" srcId="{9748F7EE-6B00-49F2-BEC9-3A2BDD941FDC}" destId="{F959057B-47EF-4829-B1D1-3B837CAEB0B0}" srcOrd="3" destOrd="0" parTransId="{5033CBE3-9331-4DB8-A574-C03B2690C15A}" sibTransId="{C05F71B6-7D96-4A60-AD44-458500BC2969}"/>
    <dgm:cxn modelId="{8FAD9F57-1E2B-4BE6-A5A7-A9B85D75543E}" type="presOf" srcId="{F959057B-47EF-4829-B1D1-3B837CAEB0B0}" destId="{63C677CF-5E78-43CC-9985-60B4B5E67C96}" srcOrd="0" destOrd="0" presId="urn:microsoft.com/office/officeart/2005/8/layout/vList3"/>
    <dgm:cxn modelId="{0055D783-96D1-4E4F-8C6F-E2714496E231}" type="presOf" srcId="{0C72EC85-D201-4645-B7AD-9560903ABCB6}" destId="{7393D0CF-7BD9-447D-A8D5-E4239AD50B20}" srcOrd="0" destOrd="0" presId="urn:microsoft.com/office/officeart/2005/8/layout/vList3"/>
    <dgm:cxn modelId="{74E494B4-C161-4FB1-8A00-7EE96BBBC19A}" srcId="{9748F7EE-6B00-49F2-BEC9-3A2BDD941FDC}" destId="{9FA9DCED-554D-4DD9-9C50-55D8137C0801}" srcOrd="1" destOrd="0" parTransId="{34D8750A-742D-42AE-A5B4-79019C4FBEDF}" sibTransId="{8DD3944A-8BBF-4836-8B44-00877C325D79}"/>
    <dgm:cxn modelId="{8F86C2CC-AF56-4B29-B7F1-86772420A42A}" type="presOf" srcId="{581B9D28-71A2-449E-9406-ECC0DC0A5865}" destId="{C79BC23C-9767-4BA1-BCC9-F8086A0D321C}" srcOrd="0" destOrd="0" presId="urn:microsoft.com/office/officeart/2005/8/layout/vList3"/>
    <dgm:cxn modelId="{6E1666E0-D88F-45EC-896B-4A238966B935}" type="presOf" srcId="{9748F7EE-6B00-49F2-BEC9-3A2BDD941FDC}" destId="{E69A5E3F-F11F-45B2-88AF-E9185722BD85}" srcOrd="0" destOrd="0" presId="urn:microsoft.com/office/officeart/2005/8/layout/vList3"/>
    <dgm:cxn modelId="{FE17B6EC-02D0-432A-A1D2-1B642337E577}" srcId="{9748F7EE-6B00-49F2-BEC9-3A2BDD941FDC}" destId="{0C72EC85-D201-4645-B7AD-9560903ABCB6}" srcOrd="2" destOrd="0" parTransId="{023BA4FD-22DA-4721-ABB0-CFBEEE83BF62}" sibTransId="{5E0AB01B-2730-4685-A4AE-A07006A69C46}"/>
    <dgm:cxn modelId="{CF44B6A1-53D0-42A6-AB64-6A373A8F4FA7}" type="presParOf" srcId="{E69A5E3F-F11F-45B2-88AF-E9185722BD85}" destId="{56E2035B-14F5-4F2E-905D-80360636F0F2}" srcOrd="0" destOrd="0" presId="urn:microsoft.com/office/officeart/2005/8/layout/vList3"/>
    <dgm:cxn modelId="{CAA3A51F-5EC1-4184-BDF6-6BC91D52D6F3}" type="presParOf" srcId="{56E2035B-14F5-4F2E-905D-80360636F0F2}" destId="{849A744D-A766-4BC3-BD4E-5FA66C585F34}" srcOrd="0" destOrd="0" presId="urn:microsoft.com/office/officeart/2005/8/layout/vList3"/>
    <dgm:cxn modelId="{FCDA27C7-C85B-4257-AE05-53CECF103DD9}" type="presParOf" srcId="{56E2035B-14F5-4F2E-905D-80360636F0F2}" destId="{C79BC23C-9767-4BA1-BCC9-F8086A0D321C}" srcOrd="1" destOrd="0" presId="urn:microsoft.com/office/officeart/2005/8/layout/vList3"/>
    <dgm:cxn modelId="{23B6A943-FAE0-41D4-AE80-D66DE021CCAA}" type="presParOf" srcId="{E69A5E3F-F11F-45B2-88AF-E9185722BD85}" destId="{60EB7001-9902-4107-821A-94AC1EB43828}" srcOrd="1" destOrd="0" presId="urn:microsoft.com/office/officeart/2005/8/layout/vList3"/>
    <dgm:cxn modelId="{40CF9E08-69C5-4373-9781-81070C99EFD1}" type="presParOf" srcId="{E69A5E3F-F11F-45B2-88AF-E9185722BD85}" destId="{453AAFC4-E7B1-494C-9769-D370453105CD}" srcOrd="2" destOrd="0" presId="urn:microsoft.com/office/officeart/2005/8/layout/vList3"/>
    <dgm:cxn modelId="{11C02FF0-3EC5-46DB-B8A5-C754E5094C10}" type="presParOf" srcId="{453AAFC4-E7B1-494C-9769-D370453105CD}" destId="{8CB493C3-DD9F-408F-BC78-1E22C446D992}" srcOrd="0" destOrd="0" presId="urn:microsoft.com/office/officeart/2005/8/layout/vList3"/>
    <dgm:cxn modelId="{36749934-9060-459C-9643-8B2D7CFA8AFC}" type="presParOf" srcId="{453AAFC4-E7B1-494C-9769-D370453105CD}" destId="{243ED1C0-4B23-4577-A3FC-F81BFE9583BA}" srcOrd="1" destOrd="0" presId="urn:microsoft.com/office/officeart/2005/8/layout/vList3"/>
    <dgm:cxn modelId="{49B67969-6D37-4644-BFB9-D6C2A23CF941}" type="presParOf" srcId="{E69A5E3F-F11F-45B2-88AF-E9185722BD85}" destId="{1A2F7A90-C8E7-405A-AA9E-E3F8CE34E0FB}" srcOrd="3" destOrd="0" presId="urn:microsoft.com/office/officeart/2005/8/layout/vList3"/>
    <dgm:cxn modelId="{16327E9F-D362-49B5-8CF2-054AD9B341D2}" type="presParOf" srcId="{E69A5E3F-F11F-45B2-88AF-E9185722BD85}" destId="{01AEEC52-9426-48CB-B720-F0BC104DF9B5}" srcOrd="4" destOrd="0" presId="urn:microsoft.com/office/officeart/2005/8/layout/vList3"/>
    <dgm:cxn modelId="{5265B47E-E880-4EAF-9DE8-149EB25A5055}" type="presParOf" srcId="{01AEEC52-9426-48CB-B720-F0BC104DF9B5}" destId="{08D18E27-5FB0-4778-9EB0-4562CE624A0A}" srcOrd="0" destOrd="0" presId="urn:microsoft.com/office/officeart/2005/8/layout/vList3"/>
    <dgm:cxn modelId="{93F43BC7-0AB8-4445-A76E-FEFE6A6EE6ED}" type="presParOf" srcId="{01AEEC52-9426-48CB-B720-F0BC104DF9B5}" destId="{7393D0CF-7BD9-447D-A8D5-E4239AD50B20}" srcOrd="1" destOrd="0" presId="urn:microsoft.com/office/officeart/2005/8/layout/vList3"/>
    <dgm:cxn modelId="{44760395-9BF8-4ADF-896A-F2875316ECDF}" type="presParOf" srcId="{E69A5E3F-F11F-45B2-88AF-E9185722BD85}" destId="{86ECFBFE-DD27-4413-91F1-6C3C30D9B325}" srcOrd="5" destOrd="0" presId="urn:microsoft.com/office/officeart/2005/8/layout/vList3"/>
    <dgm:cxn modelId="{D804C232-DB5A-4689-B45D-07034015BE86}" type="presParOf" srcId="{E69A5E3F-F11F-45B2-88AF-E9185722BD85}" destId="{51663ED5-A366-43DF-8B6F-06CD4FF55BC8}" srcOrd="6" destOrd="0" presId="urn:microsoft.com/office/officeart/2005/8/layout/vList3"/>
    <dgm:cxn modelId="{C9FFB16A-658E-40BB-9BB7-7BAC61BEADF2}" type="presParOf" srcId="{51663ED5-A366-43DF-8B6F-06CD4FF55BC8}" destId="{7749A7EE-2496-4C68-A181-1BDF70CA05BE}" srcOrd="0" destOrd="0" presId="urn:microsoft.com/office/officeart/2005/8/layout/vList3"/>
    <dgm:cxn modelId="{A813BB25-1B3B-43FD-A8BB-B18A1277B7DE}" type="presParOf" srcId="{51663ED5-A366-43DF-8B6F-06CD4FF55BC8}" destId="{63C677CF-5E78-43CC-9985-60B4B5E67C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E55A-C238-4365-8AF2-3EE4894BB1F6}">
      <dsp:nvSpPr>
        <dsp:cNvPr id="0" name=""/>
        <dsp:cNvSpPr/>
      </dsp:nvSpPr>
      <dsp:spPr>
        <a:xfrm>
          <a:off x="718480" y="1556060"/>
          <a:ext cx="387894" cy="1108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947" y="0"/>
              </a:lnTo>
              <a:lnTo>
                <a:pt x="193947" y="1108692"/>
              </a:lnTo>
              <a:lnTo>
                <a:pt x="387894" y="110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83062" y="2081041"/>
        <a:ext cx="58729" cy="58729"/>
      </dsp:txXfrm>
    </dsp:sp>
    <dsp:sp modelId="{C756B55D-C04B-46C7-918B-FAC1F6BA36E0}">
      <dsp:nvSpPr>
        <dsp:cNvPr id="0" name=""/>
        <dsp:cNvSpPr/>
      </dsp:nvSpPr>
      <dsp:spPr>
        <a:xfrm>
          <a:off x="718480" y="1556060"/>
          <a:ext cx="387894" cy="36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947" y="0"/>
              </a:lnTo>
              <a:lnTo>
                <a:pt x="193947" y="369564"/>
              </a:lnTo>
              <a:lnTo>
                <a:pt x="387894" y="369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99033" y="1727448"/>
        <a:ext cx="26788" cy="26788"/>
      </dsp:txXfrm>
    </dsp:sp>
    <dsp:sp modelId="{578732BF-5827-493B-A526-62079415D06A}">
      <dsp:nvSpPr>
        <dsp:cNvPr id="0" name=""/>
        <dsp:cNvSpPr/>
      </dsp:nvSpPr>
      <dsp:spPr>
        <a:xfrm>
          <a:off x="718480" y="1186495"/>
          <a:ext cx="387894" cy="369564"/>
        </a:xfrm>
        <a:custGeom>
          <a:avLst/>
          <a:gdLst/>
          <a:ahLst/>
          <a:cxnLst/>
          <a:rect l="0" t="0" r="0" b="0"/>
          <a:pathLst>
            <a:path>
              <a:moveTo>
                <a:pt x="0" y="369564"/>
              </a:moveTo>
              <a:lnTo>
                <a:pt x="193947" y="369564"/>
              </a:lnTo>
              <a:lnTo>
                <a:pt x="193947" y="0"/>
              </a:lnTo>
              <a:lnTo>
                <a:pt x="3878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99033" y="1357883"/>
        <a:ext cx="26788" cy="26788"/>
      </dsp:txXfrm>
    </dsp:sp>
    <dsp:sp modelId="{576F8999-830F-4B99-B9F0-1444DBD37CE1}">
      <dsp:nvSpPr>
        <dsp:cNvPr id="0" name=""/>
        <dsp:cNvSpPr/>
      </dsp:nvSpPr>
      <dsp:spPr>
        <a:xfrm>
          <a:off x="718480" y="447367"/>
          <a:ext cx="387894" cy="1108692"/>
        </a:xfrm>
        <a:custGeom>
          <a:avLst/>
          <a:gdLst/>
          <a:ahLst/>
          <a:cxnLst/>
          <a:rect l="0" t="0" r="0" b="0"/>
          <a:pathLst>
            <a:path>
              <a:moveTo>
                <a:pt x="0" y="1108692"/>
              </a:moveTo>
              <a:lnTo>
                <a:pt x="193947" y="1108692"/>
              </a:lnTo>
              <a:lnTo>
                <a:pt x="193947" y="0"/>
              </a:lnTo>
              <a:lnTo>
                <a:pt x="3878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83062" y="972348"/>
        <a:ext cx="58729" cy="58729"/>
      </dsp:txXfrm>
    </dsp:sp>
    <dsp:sp modelId="{29322F35-2C65-4A2D-9425-BC32930FB864}">
      <dsp:nvSpPr>
        <dsp:cNvPr id="0" name=""/>
        <dsp:cNvSpPr/>
      </dsp:nvSpPr>
      <dsp:spPr>
        <a:xfrm rot="16200000">
          <a:off x="-1133231" y="1260408"/>
          <a:ext cx="3112120" cy="59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b="1" kern="1200" dirty="0"/>
            <a:t>W</a:t>
          </a:r>
          <a:r>
            <a:rPr lang="de-DE" sz="3800" b="0" kern="1200" dirty="0"/>
            <a:t>o</a:t>
          </a:r>
          <a:r>
            <a:rPr lang="de-DE" sz="3800" b="1" kern="1200" dirty="0"/>
            <a:t>Tag</a:t>
          </a:r>
        </a:p>
      </dsp:txBody>
      <dsp:txXfrm>
        <a:off x="-1133231" y="1260408"/>
        <a:ext cx="3112120" cy="591302"/>
      </dsp:txXfrm>
    </dsp:sp>
    <dsp:sp modelId="{180832DE-0F41-4DC2-88DC-FDB836F3588C}">
      <dsp:nvSpPr>
        <dsp:cNvPr id="0" name=""/>
        <dsp:cNvSpPr/>
      </dsp:nvSpPr>
      <dsp:spPr>
        <a:xfrm>
          <a:off x="1106374" y="151715"/>
          <a:ext cx="3413298" cy="59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WoTag Am Zionswald</a:t>
          </a:r>
        </a:p>
      </dsp:txBody>
      <dsp:txXfrm>
        <a:off x="1106374" y="151715"/>
        <a:ext cx="3413298" cy="591302"/>
      </dsp:txXfrm>
    </dsp:sp>
    <dsp:sp modelId="{8C9C1AF4-2307-47DB-A970-130CCD419357}">
      <dsp:nvSpPr>
        <dsp:cNvPr id="0" name=""/>
        <dsp:cNvSpPr/>
      </dsp:nvSpPr>
      <dsp:spPr>
        <a:xfrm>
          <a:off x="1106374" y="890844"/>
          <a:ext cx="3446967" cy="59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WoTag Hebron</a:t>
          </a:r>
        </a:p>
      </dsp:txBody>
      <dsp:txXfrm>
        <a:off x="1106374" y="890844"/>
        <a:ext cx="3446967" cy="591302"/>
      </dsp:txXfrm>
    </dsp:sp>
    <dsp:sp modelId="{CB35282D-94AC-4E6E-A5D3-874FA40BBF1B}">
      <dsp:nvSpPr>
        <dsp:cNvPr id="0" name=""/>
        <dsp:cNvSpPr/>
      </dsp:nvSpPr>
      <dsp:spPr>
        <a:xfrm>
          <a:off x="1106374" y="1629972"/>
          <a:ext cx="3413298" cy="59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WoTag Remterweg</a:t>
          </a:r>
        </a:p>
      </dsp:txBody>
      <dsp:txXfrm>
        <a:off x="1106374" y="1629972"/>
        <a:ext cx="3413298" cy="591302"/>
      </dsp:txXfrm>
    </dsp:sp>
    <dsp:sp modelId="{4AD78853-AEA0-4CA8-8FBC-C01EF4328661}">
      <dsp:nvSpPr>
        <dsp:cNvPr id="0" name=""/>
        <dsp:cNvSpPr/>
      </dsp:nvSpPr>
      <dsp:spPr>
        <a:xfrm>
          <a:off x="1106374" y="2369101"/>
          <a:ext cx="3413298" cy="59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WoTag Eckardtsweg</a:t>
          </a:r>
        </a:p>
      </dsp:txBody>
      <dsp:txXfrm>
        <a:off x="1106374" y="2369101"/>
        <a:ext cx="3413298" cy="591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C23C-9767-4BA1-BCC9-F8086A0D321C}">
      <dsp:nvSpPr>
        <dsp:cNvPr id="0" name=""/>
        <dsp:cNvSpPr/>
      </dsp:nvSpPr>
      <dsp:spPr>
        <a:xfrm rot="10800000">
          <a:off x="1225200" y="5"/>
          <a:ext cx="4261793" cy="606965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5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Eine von vier Wochen- und Tagesgruppen der Jugendhilfe Bethel Bielefeld</a:t>
          </a:r>
        </a:p>
      </dsp:txBody>
      <dsp:txXfrm rot="10800000">
        <a:off x="1376941" y="5"/>
        <a:ext cx="4110052" cy="606965"/>
      </dsp:txXfrm>
    </dsp:sp>
    <dsp:sp modelId="{849A744D-A766-4BC3-BD4E-5FA66C585F34}">
      <dsp:nvSpPr>
        <dsp:cNvPr id="0" name=""/>
        <dsp:cNvSpPr/>
      </dsp:nvSpPr>
      <dsp:spPr>
        <a:xfrm>
          <a:off x="921717" y="5"/>
          <a:ext cx="606965" cy="606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ED1C0-4B23-4577-A3FC-F81BFE9583BA}">
      <dsp:nvSpPr>
        <dsp:cNvPr id="0" name=""/>
        <dsp:cNvSpPr/>
      </dsp:nvSpPr>
      <dsp:spPr>
        <a:xfrm rot="10800000">
          <a:off x="1225200" y="788154"/>
          <a:ext cx="4261793" cy="606965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5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Seit März 2009, Standort Bethel, unterhalb der </a:t>
          </a:r>
          <a:r>
            <a:rPr lang="de-DE" sz="1000" kern="1200" dirty="0" err="1"/>
            <a:t>Zionskirche</a:t>
          </a:r>
          <a:endParaRPr lang="de-DE" sz="1000" kern="1200" dirty="0"/>
        </a:p>
      </dsp:txBody>
      <dsp:txXfrm rot="10800000">
        <a:off x="1376941" y="788154"/>
        <a:ext cx="4110052" cy="606965"/>
      </dsp:txXfrm>
    </dsp:sp>
    <dsp:sp modelId="{8CB493C3-DD9F-408F-BC78-1E22C446D992}">
      <dsp:nvSpPr>
        <dsp:cNvPr id="0" name=""/>
        <dsp:cNvSpPr/>
      </dsp:nvSpPr>
      <dsp:spPr>
        <a:xfrm>
          <a:off x="921717" y="788154"/>
          <a:ext cx="606965" cy="606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3D0CF-7BD9-447D-A8D5-E4239AD50B20}">
      <dsp:nvSpPr>
        <dsp:cNvPr id="0" name=""/>
        <dsp:cNvSpPr/>
      </dsp:nvSpPr>
      <dsp:spPr>
        <a:xfrm rot="10800000">
          <a:off x="1228524" y="1583527"/>
          <a:ext cx="4261793" cy="1239879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5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Das Team besteht aus 3 pädagogischen Fachkräften,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1x Berufsanerkennungsjahr-MA,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1x Mitarbeiter/in im freiwilligen Sozialen Jahr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sowie einer Hauswirtschaftskraft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i="1" kern="1200" dirty="0"/>
            <a:t>(ggf. Kurzeitpraktikant/innen)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Keine externen Schlafbereitschaften</a:t>
          </a:r>
        </a:p>
      </dsp:txBody>
      <dsp:txXfrm rot="10800000">
        <a:off x="1538494" y="1583527"/>
        <a:ext cx="3951823" cy="1239879"/>
      </dsp:txXfrm>
    </dsp:sp>
    <dsp:sp modelId="{08D18E27-5FB0-4778-9EB0-4562CE624A0A}">
      <dsp:nvSpPr>
        <dsp:cNvPr id="0" name=""/>
        <dsp:cNvSpPr/>
      </dsp:nvSpPr>
      <dsp:spPr>
        <a:xfrm>
          <a:off x="921717" y="1892761"/>
          <a:ext cx="606965" cy="606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77CF-5E78-43CC-9985-60B4B5E67C96}">
      <dsp:nvSpPr>
        <dsp:cNvPr id="0" name=""/>
        <dsp:cNvSpPr/>
      </dsp:nvSpPr>
      <dsp:spPr>
        <a:xfrm rot="10800000">
          <a:off x="1225200" y="2997367"/>
          <a:ext cx="4261793" cy="606965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7 koedukative und flexibel belegbare Plätze</a:t>
          </a:r>
        </a:p>
      </dsp:txBody>
      <dsp:txXfrm rot="10800000">
        <a:off x="1376941" y="2997367"/>
        <a:ext cx="4110052" cy="606965"/>
      </dsp:txXfrm>
    </dsp:sp>
    <dsp:sp modelId="{7749A7EE-2496-4C68-A181-1BDF70CA05BE}">
      <dsp:nvSpPr>
        <dsp:cNvPr id="0" name=""/>
        <dsp:cNvSpPr/>
      </dsp:nvSpPr>
      <dsp:spPr>
        <a:xfrm>
          <a:off x="921717" y="2997367"/>
          <a:ext cx="606965" cy="606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01B64-0406-4FA7-808D-4D68FD4790F4}">
      <dsp:nvSpPr>
        <dsp:cNvPr id="0" name=""/>
        <dsp:cNvSpPr/>
      </dsp:nvSpPr>
      <dsp:spPr>
        <a:xfrm rot="10800000">
          <a:off x="1225200" y="3785516"/>
          <a:ext cx="4261793" cy="606965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Aktuelles Aufnahmealter: 8-14 Jahre</a:t>
          </a:r>
        </a:p>
      </dsp:txBody>
      <dsp:txXfrm rot="10800000">
        <a:off x="1376941" y="3785516"/>
        <a:ext cx="4110052" cy="606965"/>
      </dsp:txXfrm>
    </dsp:sp>
    <dsp:sp modelId="{1E5F0680-0D19-4342-B290-CD60EA132D05}">
      <dsp:nvSpPr>
        <dsp:cNvPr id="0" name=""/>
        <dsp:cNvSpPr/>
      </dsp:nvSpPr>
      <dsp:spPr>
        <a:xfrm>
          <a:off x="921717" y="3785516"/>
          <a:ext cx="606965" cy="606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C23C-9767-4BA1-BCC9-F8086A0D321C}">
      <dsp:nvSpPr>
        <dsp:cNvPr id="0" name=""/>
        <dsp:cNvSpPr/>
      </dsp:nvSpPr>
      <dsp:spPr>
        <a:xfrm rot="10800000">
          <a:off x="1213031" y="694"/>
          <a:ext cx="4053840" cy="7678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58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soziales Lernen</a:t>
          </a:r>
        </a:p>
      </dsp:txBody>
      <dsp:txXfrm rot="10800000">
        <a:off x="1404982" y="694"/>
        <a:ext cx="3861889" cy="767804"/>
      </dsp:txXfrm>
    </dsp:sp>
    <dsp:sp modelId="{849A744D-A766-4BC3-BD4E-5FA66C585F34}">
      <dsp:nvSpPr>
        <dsp:cNvPr id="0" name=""/>
        <dsp:cNvSpPr/>
      </dsp:nvSpPr>
      <dsp:spPr>
        <a:xfrm>
          <a:off x="829128" y="694"/>
          <a:ext cx="767804" cy="7678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ED1C0-4B23-4577-A3FC-F81BFE9583BA}">
      <dsp:nvSpPr>
        <dsp:cNvPr id="0" name=""/>
        <dsp:cNvSpPr/>
      </dsp:nvSpPr>
      <dsp:spPr>
        <a:xfrm rot="10800000">
          <a:off x="1213031" y="997694"/>
          <a:ext cx="4053840" cy="7678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58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schulische Förderung</a:t>
          </a:r>
        </a:p>
      </dsp:txBody>
      <dsp:txXfrm rot="10800000">
        <a:off x="1404982" y="997694"/>
        <a:ext cx="3861889" cy="767804"/>
      </dsp:txXfrm>
    </dsp:sp>
    <dsp:sp modelId="{8CB493C3-DD9F-408F-BC78-1E22C446D992}">
      <dsp:nvSpPr>
        <dsp:cNvPr id="0" name=""/>
        <dsp:cNvSpPr/>
      </dsp:nvSpPr>
      <dsp:spPr>
        <a:xfrm>
          <a:off x="829128" y="997694"/>
          <a:ext cx="767804" cy="7678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3D0CF-7BD9-447D-A8D5-E4239AD50B20}">
      <dsp:nvSpPr>
        <dsp:cNvPr id="0" name=""/>
        <dsp:cNvSpPr/>
      </dsp:nvSpPr>
      <dsp:spPr>
        <a:xfrm rot="10800000">
          <a:off x="1213031" y="1994693"/>
          <a:ext cx="4053840" cy="7678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58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Persönlichkeitsentwicklung der Kinder</a:t>
          </a:r>
        </a:p>
      </dsp:txBody>
      <dsp:txXfrm rot="10800000">
        <a:off x="1404982" y="1994693"/>
        <a:ext cx="3861889" cy="767804"/>
      </dsp:txXfrm>
    </dsp:sp>
    <dsp:sp modelId="{08D18E27-5FB0-4778-9EB0-4562CE624A0A}">
      <dsp:nvSpPr>
        <dsp:cNvPr id="0" name=""/>
        <dsp:cNvSpPr/>
      </dsp:nvSpPr>
      <dsp:spPr>
        <a:xfrm>
          <a:off x="829128" y="1994693"/>
          <a:ext cx="767804" cy="7678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77CF-5E78-43CC-9985-60B4B5E67C96}">
      <dsp:nvSpPr>
        <dsp:cNvPr id="0" name=""/>
        <dsp:cNvSpPr/>
      </dsp:nvSpPr>
      <dsp:spPr>
        <a:xfrm rot="10800000">
          <a:off x="1213031" y="2991693"/>
          <a:ext cx="4053840" cy="7678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58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Arbeit mit den Eltern (-teilen) und möglichen weiteren Sorgeberechtigten </a:t>
          </a:r>
        </a:p>
      </dsp:txBody>
      <dsp:txXfrm rot="10800000">
        <a:off x="1404982" y="2991693"/>
        <a:ext cx="3861889" cy="767804"/>
      </dsp:txXfrm>
    </dsp:sp>
    <dsp:sp modelId="{7749A7EE-2496-4C68-A181-1BDF70CA05BE}">
      <dsp:nvSpPr>
        <dsp:cNvPr id="0" name=""/>
        <dsp:cNvSpPr/>
      </dsp:nvSpPr>
      <dsp:spPr>
        <a:xfrm>
          <a:off x="829128" y="2991693"/>
          <a:ext cx="767804" cy="7678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77E519-3747-48A6-A1AF-6AE90FBF9C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C8691A-C57B-460E-A2D7-7745996CD8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692449-8672-407D-9961-A600E7479C4E}" type="datetimeFigureOut">
              <a:rPr lang="de-DE"/>
              <a:pPr>
                <a:defRPr/>
              </a:pPr>
              <a:t>28.04.2023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53BB803-4912-4290-99AA-FA704F395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AA1560-10EE-48B6-A1C0-DD750133A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6D1863-956D-45F9-AB00-120F6CBCFB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34A838-49EA-48A7-888E-E72D73240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1A57FD-A8E1-47B2-9A80-863C7376EEB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3091601B-95DB-4105-B58B-A472EA26C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FFC6287B-3F48-402B-9D5F-18B620873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FBD29969-82B7-496D-98BB-3579F1005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D7432A-DA50-41BD-A05A-759E4E629E69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Ident_Positiv2_PP.jpg">
            <a:extLst>
              <a:ext uri="{FF2B5EF4-FFF2-40B4-BE49-F238E27FC236}">
                <a16:creationId xmlns:a16="http://schemas.microsoft.com/office/drawing/2014/main" id="{8B0EB4F4-71F8-4C96-AD02-40C1F4FA4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44">
            <a:extLst>
              <a:ext uri="{FF2B5EF4-FFF2-40B4-BE49-F238E27FC236}">
                <a16:creationId xmlns:a16="http://schemas.microsoft.com/office/drawing/2014/main" id="{67CED466-D4D3-4C2C-9554-A81300D8C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48038" y="115888"/>
            <a:ext cx="54705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 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79500" y="2159000"/>
            <a:ext cx="7197725" cy="7191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598863"/>
            <a:ext cx="7197725" cy="719137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117C751-3FB5-469B-A2D3-F1F6886F0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BF0838-66EE-4D4F-B16E-D5A62D47F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08E0D76-6538-4086-9AC7-7B735D650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84E609-235F-44B7-B64C-99A0160434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070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4">
            <a:extLst>
              <a:ext uri="{FF2B5EF4-FFF2-40B4-BE49-F238E27FC236}">
                <a16:creationId xmlns:a16="http://schemas.microsoft.com/office/drawing/2014/main" id="{D3C53FBC-500A-4668-86D3-2F9FFABF5E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90488"/>
            <a:ext cx="5038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9E9FB-613F-4016-9F58-A1C6FFD93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45225"/>
            <a:ext cx="1979612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23F59-F780-4641-B6A7-3977B5AAB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7A2C4-90AF-44F2-B695-142CB1FCD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D25678-6DB1-4E68-BA01-550A2981CF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4">
            <a:extLst>
              <a:ext uri="{FF2B5EF4-FFF2-40B4-BE49-F238E27FC236}">
                <a16:creationId xmlns:a16="http://schemas.microsoft.com/office/drawing/2014/main" id="{762ED098-7131-47FD-B4E0-EAD92346D4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90488"/>
            <a:ext cx="5038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CBF2A-B947-426D-98E4-F5048497B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45225"/>
            <a:ext cx="1979612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87599-4563-46B0-AA85-B6DE25FE8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04AD6-E739-4EE8-8464-3523E276A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6E22011-A112-49D9-8D42-48D7C23CF3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405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44">
            <a:extLst>
              <a:ext uri="{FF2B5EF4-FFF2-40B4-BE49-F238E27FC236}">
                <a16:creationId xmlns:a16="http://schemas.microsoft.com/office/drawing/2014/main" id="{8A87BE26-A2A2-48EF-AC48-B61131CE8A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90488"/>
            <a:ext cx="5038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0" y="1079500"/>
            <a:ext cx="7197725" cy="5397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0" y="1798638"/>
            <a:ext cx="3522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4563" y="1798638"/>
            <a:ext cx="3522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06E5FF-16C1-4C3B-8A11-F03992C78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45225"/>
            <a:ext cx="1979612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436BF2-6148-41F8-B204-3EE6A9D27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5540EA-2B83-4386-8B17-5B84E5CE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BAED9D-E100-4189-B50E-E0D3631033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577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4">
            <a:extLst>
              <a:ext uri="{FF2B5EF4-FFF2-40B4-BE49-F238E27FC236}">
                <a16:creationId xmlns:a16="http://schemas.microsoft.com/office/drawing/2014/main" id="{62C278A7-1B84-44F6-9033-160CFCED1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90488"/>
            <a:ext cx="5038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9E45F8-8C7F-454F-A4C6-233D721C8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45225"/>
            <a:ext cx="1979612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65425F-335E-4133-B256-1936F7DAE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0C885-4C3F-40E6-B12D-8C0BF54A3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DD546B-3BFB-4A6D-8BE1-15358629F9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172668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>
            <a:extLst>
              <a:ext uri="{FF2B5EF4-FFF2-40B4-BE49-F238E27FC236}">
                <a16:creationId xmlns:a16="http://schemas.microsoft.com/office/drawing/2014/main" id="{9813F4C9-126E-48EB-9945-666090FB5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620713"/>
            <a:ext cx="75215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1027" name="Rectangle 644">
            <a:extLst>
              <a:ext uri="{FF2B5EF4-FFF2-40B4-BE49-F238E27FC236}">
                <a16:creationId xmlns:a16="http://schemas.microsoft.com/office/drawing/2014/main" id="{C7AF342F-FF88-467E-8B11-223AFC927E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90488"/>
            <a:ext cx="5038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  <a:t>v. Bodelschwinghsche Stiftungen Bethel</a:t>
            </a:r>
            <a:br>
              <a:rPr lang="de-DE" altLang="de-DE" sz="1400">
                <a:solidFill>
                  <a:srgbClr val="284156"/>
                </a:solidFill>
                <a:latin typeface="Frutiger 45 Light" panose="020B0500000000000000" pitchFamily="34" charset="0"/>
              </a:rPr>
            </a:br>
            <a:r>
              <a:rPr lang="de-DE" altLang="de-DE" sz="1400" b="1">
                <a:solidFill>
                  <a:srgbClr val="284156"/>
                </a:solidFill>
                <a:latin typeface="Frutiger 45 Light" panose="020B0500000000000000" pitchFamily="34" charset="0"/>
              </a:rPr>
              <a:t>Bethel.regional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utiger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119675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b="1" dirty="0">
                <a:latin typeface="+mj-lt"/>
              </a:rPr>
              <a:t>Die Wochen-/Tagesgruppen der Jugendhilfe Bielefeld Bethel</a:t>
            </a:r>
            <a:endParaRPr lang="de-DE" sz="2000" b="1" dirty="0">
              <a:latin typeface="+mj-lt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556395473"/>
              </p:ext>
            </p:extLst>
          </p:nvPr>
        </p:nvGraphicFramePr>
        <p:xfrm>
          <a:off x="2267744" y="2348880"/>
          <a:ext cx="468052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9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1">
            <a:extLst>
              <a:ext uri="{FF2B5EF4-FFF2-40B4-BE49-F238E27FC236}">
                <a16:creationId xmlns:a16="http://schemas.microsoft.com/office/drawing/2014/main" id="{828A0503-AF63-47C1-A184-CA7E30C3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908050"/>
            <a:ext cx="7632700" cy="433388"/>
          </a:xfrm>
        </p:spPr>
        <p:txBody>
          <a:bodyPr/>
          <a:lstStyle/>
          <a:p>
            <a:pPr algn="ctr">
              <a:defRPr/>
            </a:pP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</a:rPr>
              <a:t>Wochen-/Tagesgruppe Am Zionswald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5687BCE-1468-4F9A-ABC1-C9C54FAA7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980398"/>
              </p:ext>
            </p:extLst>
          </p:nvPr>
        </p:nvGraphicFramePr>
        <p:xfrm>
          <a:off x="-684584" y="1700808"/>
          <a:ext cx="64087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Grafik 1">
            <a:extLst>
              <a:ext uri="{FF2B5EF4-FFF2-40B4-BE49-F238E27FC236}">
                <a16:creationId xmlns:a16="http://schemas.microsoft.com/office/drawing/2014/main" id="{BDB090B9-1DD6-4052-968B-FE61E2FA6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03475"/>
            <a:ext cx="39004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nne 5"/>
          <p:cNvSpPr/>
          <p:nvPr/>
        </p:nvSpPr>
        <p:spPr>
          <a:xfrm>
            <a:off x="3236912" y="2721769"/>
            <a:ext cx="2630487" cy="2560637"/>
          </a:xfrm>
          <a:prstGeom prst="sun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4723606" y="2128966"/>
            <a:ext cx="1852613" cy="571500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Kontinuierliche Eltern-/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Familienarbeit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(14-tägig)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76176" y="2861311"/>
            <a:ext cx="1852613" cy="5715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Ferienprogramm mit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Tagesausflügen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44392" y="3677254"/>
            <a:ext cx="1852612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Einwöchige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Gruppenfreizeit in den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Sommerferien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07307" y="3703305"/>
            <a:ext cx="1852612" cy="57150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Hausaufgabenbetreuung und individuelle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Lernförderung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75522" y="4544052"/>
            <a:ext cx="1852612" cy="571500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Frisch gekochtes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Mittagessen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01828" y="5294822"/>
            <a:ext cx="1852612" cy="571500"/>
          </a:xfrm>
          <a:prstGeom prst="rect">
            <a:avLst/>
          </a:pr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Einüben lebenspraktischer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Fähigkeiten </a:t>
            </a:r>
            <a:r>
              <a:rPr kumimoji="0" lang="de-DE" altLang="de-DE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(Nutzung ÖPVN, Wäsche waschen,kochen etc.)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88908" y="4547570"/>
            <a:ext cx="1852612" cy="5715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Gruppengespräche,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„Gerechte Gemeinschaften“ und Jugendrat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55776" y="2128966"/>
            <a:ext cx="1852613" cy="5715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Familienaktionen wie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„Kochnachmittage“,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Winterfest und Sommerfest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49869" y="5303709"/>
            <a:ext cx="1852613" cy="5715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Gruppenaktionen wie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Ausflüge, Schwimmen,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Sportangebote uvm.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29470" y="2916135"/>
            <a:ext cx="1852612" cy="571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Tiergestützte Aktionen/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Angebote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122736" y="3678032"/>
            <a:ext cx="858837" cy="723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Individuelle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Hilfeplan-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gestaltung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077913" y="2495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anose="020B0500000000000000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anose="020B0500000000000000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idx="1"/>
          </p:nvPr>
        </p:nvSpPr>
        <p:spPr>
          <a:xfrm>
            <a:off x="755576" y="882319"/>
            <a:ext cx="7772400" cy="732345"/>
          </a:xfrm>
        </p:spPr>
        <p:txBody>
          <a:bodyPr/>
          <a:lstStyle/>
          <a:p>
            <a:pPr algn="ctr"/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</a:rPr>
              <a:t>Unser Angebot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44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C6BA94-D0AA-42C6-8B44-E7B6338D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20688"/>
            <a:ext cx="7197725" cy="432048"/>
          </a:xfrm>
        </p:spPr>
        <p:txBody>
          <a:bodyPr/>
          <a:lstStyle/>
          <a:p>
            <a:pPr algn="ctr">
              <a:defRPr/>
            </a:pPr>
            <a:r>
              <a:rPr lang="de-DE" altLang="de-DE" sz="1800" u="sng" dirty="0">
                <a:solidFill>
                  <a:schemeClr val="accent1">
                    <a:lumMod val="50000"/>
                  </a:schemeClr>
                </a:solidFill>
              </a:rPr>
              <a:t>Wochen-/Tagesgruppe Am Zionswald</a:t>
            </a:r>
            <a:br>
              <a:rPr lang="de-DE" altLang="de-DE" sz="1800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de-DE" sz="1800" u="sng" dirty="0"/>
          </a:p>
        </p:txBody>
      </p:sp>
      <p:sp>
        <p:nvSpPr>
          <p:cNvPr id="11266" name="Textplatzhalter 1">
            <a:extLst>
              <a:ext uri="{FF2B5EF4-FFF2-40B4-BE49-F238E27FC236}">
                <a16:creationId xmlns:a16="http://schemas.microsoft.com/office/drawing/2014/main" id="{351E35CD-21B6-4EE7-A3DF-DBFB55D2D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747" y="1052736"/>
            <a:ext cx="4105275" cy="122413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/>
            <a:r>
              <a:rPr lang="de-DE" altLang="de-DE" sz="1600" b="1" u="sng" dirty="0">
                <a:solidFill>
                  <a:srgbClr val="3C8C93"/>
                </a:solidFill>
              </a:rPr>
              <a:t>In der Tagesgruppe: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altLang="en-US" sz="1100" dirty="0"/>
              <a:t>werden die Kinder von </a:t>
            </a:r>
            <a:r>
              <a:rPr lang="de-DE" altLang="en-US" sz="1100" b="1" dirty="0"/>
              <a:t>Montag bis Freitag </a:t>
            </a:r>
            <a:r>
              <a:rPr lang="de-DE" altLang="en-US" sz="1100" dirty="0"/>
              <a:t>nach Schulschluss begleitet, die Ferienzeiten sind besonders geregelt.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altLang="en-US" sz="1100" dirty="0"/>
              <a:t>Fahren die Kinder täglich abends (zwischen 17 und 18 Uhr) nach Hause, oder werden ggf. gefahren.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altLang="en-US" sz="1100" dirty="0"/>
              <a:t>Am Wochenende verbleiben sie in ihren Familien.</a:t>
            </a:r>
            <a:endParaRPr lang="de-DE" altLang="de-DE" sz="1100" b="1" u="sng" dirty="0">
              <a:solidFill>
                <a:srgbClr val="3C8C93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80B6B23-FDD7-4B86-9BA1-0715C7759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49" y="1052736"/>
            <a:ext cx="4138613" cy="122413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/>
            <a:r>
              <a:rPr lang="de-DE" altLang="en-US" sz="1600" b="1" u="sng" dirty="0">
                <a:solidFill>
                  <a:srgbClr val="3C8C93"/>
                </a:solidFill>
              </a:rPr>
              <a:t>In der Wochengruppe: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altLang="en-US" sz="1100" dirty="0"/>
              <a:t>leben die Kinder in der Regel von </a:t>
            </a:r>
            <a:r>
              <a:rPr lang="de-DE" altLang="en-US" sz="1100" b="1" dirty="0"/>
              <a:t>Sonntagabend bis Freitagnachmittag</a:t>
            </a:r>
            <a:r>
              <a:rPr lang="de-DE" altLang="en-US" sz="1100" dirty="0"/>
              <a:t>, die Ferienzeiten sind gesondert geregelt.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altLang="en-US" sz="1100" dirty="0"/>
              <a:t>Am Wochenende bleiben die Kinder in ihren Familien.</a:t>
            </a:r>
          </a:p>
          <a:p>
            <a:pPr marL="0" indent="0">
              <a:buFontTx/>
              <a:buChar char="•"/>
            </a:pPr>
            <a:endParaRPr lang="de-DE" altLang="en-US" sz="1800" b="1" u="sng" dirty="0">
              <a:solidFill>
                <a:srgbClr val="3C8C93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8FE241-F3AF-4315-80E1-886B917ABB90}"/>
              </a:ext>
            </a:extLst>
          </p:cNvPr>
          <p:cNvSpPr txBox="1"/>
          <p:nvPr/>
        </p:nvSpPr>
        <p:spPr>
          <a:xfrm>
            <a:off x="546597" y="2373178"/>
            <a:ext cx="8353425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latin typeface="+mn-lt"/>
              </a:rPr>
              <a:t>In </a:t>
            </a:r>
            <a:r>
              <a:rPr lang="de-DE" sz="1100" b="1" dirty="0">
                <a:latin typeface="+mn-lt"/>
              </a:rPr>
              <a:t>beiden Angeboten </a:t>
            </a:r>
            <a:r>
              <a:rPr lang="de-DE" sz="1100" dirty="0">
                <a:latin typeface="+mn-lt"/>
              </a:rPr>
              <a:t>findet eine pädagogische Betreuung im Rahmen eines Ferienprogramms tagsüber in einer Hälfte aller Schulferien, mit Ausnahme der Weihnachtsferien, statt. In den Sommerferien wird eine gemeinsame, einwöchige Ferienfreizeit verlebt.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100" b="1" dirty="0">
                <a:latin typeface="+mn-lt"/>
              </a:rPr>
              <a:t>Beide Angebote </a:t>
            </a:r>
            <a:r>
              <a:rPr lang="de-DE" sz="1100" dirty="0">
                <a:latin typeface="+mn-lt"/>
              </a:rPr>
              <a:t>richten sich an Kinder, deren Eltern/Elternteile sowie Sorgeberechtigte.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100" b="1" dirty="0">
                <a:latin typeface="+mn-lt"/>
              </a:rPr>
              <a:t>Besonderheiten:</a:t>
            </a:r>
            <a:r>
              <a:rPr lang="de-DE" sz="1100" dirty="0">
                <a:latin typeface="+mn-lt"/>
              </a:rPr>
              <a:t>	- Die Maßnahme ist in sich flexibel/Wechsel ist möglich, je nach Unterstützungsbedarf der Familie</a:t>
            </a:r>
          </a:p>
          <a:p>
            <a:pPr>
              <a:defRPr/>
            </a:pPr>
            <a:r>
              <a:rPr lang="de-DE" sz="1100" dirty="0">
                <a:latin typeface="+mn-lt"/>
              </a:rPr>
              <a:t>		- Beide Maßnahmen finden unter einem Dach statt -&gt; kein Wechsel der Bezugsmitarbeitenden</a:t>
            </a:r>
          </a:p>
          <a:p>
            <a:pPr>
              <a:defRPr/>
            </a:pPr>
            <a:r>
              <a:rPr lang="de-DE" sz="1100" dirty="0">
                <a:latin typeface="+mn-lt"/>
              </a:rPr>
              <a:t>		- Die Beendigung der Wochengruppenmaßnahme kann langfristiger erfolgen und durch eine  		  Tagesgruppenmaßnahme ausgeschlichen werden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100" dirty="0">
              <a:latin typeface="+mn-lt"/>
            </a:endParaRPr>
          </a:p>
          <a:p>
            <a:pPr>
              <a:defRPr/>
            </a:pPr>
            <a:r>
              <a:rPr lang="de-DE" sz="11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100" b="1" dirty="0">
                <a:latin typeface="+mn-lt"/>
              </a:rPr>
              <a:t>Ziel</a:t>
            </a:r>
            <a:r>
              <a:rPr lang="de-DE" sz="1100" dirty="0">
                <a:latin typeface="+mn-lt"/>
              </a:rPr>
              <a:t> ist die </a:t>
            </a:r>
            <a:r>
              <a:rPr lang="de-DE" sz="1100" b="1" dirty="0">
                <a:latin typeface="+mn-lt"/>
              </a:rPr>
              <a:t>Reintegration der Kinder in das Familiensystem </a:t>
            </a:r>
            <a:r>
              <a:rPr lang="de-DE" sz="1100" dirty="0">
                <a:latin typeface="+mn-lt"/>
              </a:rPr>
              <a:t>bei gleichzeitiger Stabilisierung der familiären Verhältnisse.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C1D7E3AD-6174-4E35-8B5D-C14613083748}"/>
              </a:ext>
            </a:extLst>
          </p:cNvPr>
          <p:cNvSpPr txBox="1">
            <a:spLocks/>
          </p:cNvSpPr>
          <p:nvPr/>
        </p:nvSpPr>
        <p:spPr bwMode="auto">
          <a:xfrm>
            <a:off x="550069" y="4254588"/>
            <a:ext cx="8349953" cy="22612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de-DE" altLang="en-US" sz="1600" b="1" u="sng" kern="0" dirty="0">
                <a:solidFill>
                  <a:srgbClr val="3C8C93"/>
                </a:solidFill>
              </a:rPr>
              <a:t>Gesetzliche Grundlagen:</a:t>
            </a:r>
          </a:p>
          <a:p>
            <a:pPr marL="0" indent="0">
              <a:buFontTx/>
              <a:buChar char="•"/>
            </a:pPr>
            <a:r>
              <a:rPr lang="de-DE" altLang="en-US" sz="1100" kern="0" dirty="0"/>
              <a:t>Auftraggeber ist das Jugendamt.</a:t>
            </a:r>
          </a:p>
          <a:p>
            <a:pPr marL="0" indent="0">
              <a:buFontTx/>
              <a:buChar char="•"/>
            </a:pPr>
            <a:r>
              <a:rPr lang="de-DE" altLang="en-US" sz="1100" kern="0" dirty="0"/>
              <a:t>Anfragen werden über die Bereichsleitung, oder direkt in der Gruppe, von den zuständigen Sachbearbeiter/innen getätigt.</a:t>
            </a:r>
          </a:p>
          <a:p>
            <a:pPr marL="0" indent="0"/>
            <a:r>
              <a:rPr lang="de-DE" altLang="en-US" sz="1100" kern="0" dirty="0">
                <a:sym typeface="Wingdings" panose="05000000000000000000" pitchFamily="2" charset="2"/>
              </a:rPr>
              <a:t>	</a:t>
            </a:r>
            <a:r>
              <a:rPr lang="de-DE" altLang="en-US" sz="1100" kern="0" dirty="0"/>
              <a:t>Die rechtlichen Grundlagen unserer Arbeit sind:</a:t>
            </a:r>
          </a:p>
          <a:p>
            <a:pPr marL="0" indent="0"/>
            <a:r>
              <a:rPr lang="de-DE" altLang="en-US" sz="1100" kern="0" dirty="0"/>
              <a:t>	Hilfe zur Erziehung gemäß §27 ff SGB VIII </a:t>
            </a:r>
            <a:r>
              <a:rPr lang="de-DE" altLang="en-US" sz="1100" kern="0" dirty="0" err="1"/>
              <a:t>i.V.m</a:t>
            </a:r>
            <a:r>
              <a:rPr lang="de-DE" altLang="en-US" sz="1100" kern="0" dirty="0"/>
              <a:t>.</a:t>
            </a:r>
          </a:p>
          <a:p>
            <a:pPr marL="0" indent="0"/>
            <a:r>
              <a:rPr lang="de-DE" altLang="en-US" sz="1100" kern="0" dirty="0"/>
              <a:t>				     -     § 32 SGB VIII Erziehung in einer Tagesgruppe </a:t>
            </a:r>
          </a:p>
          <a:p>
            <a:pPr marL="0" indent="0"/>
            <a:r>
              <a:rPr lang="de-DE" altLang="en-US" sz="1100" i="1" kern="0" dirty="0"/>
              <a:t>						oder</a:t>
            </a:r>
          </a:p>
          <a:p>
            <a:pPr marL="0" indent="0"/>
            <a:r>
              <a:rPr lang="de-DE" altLang="en-US" sz="1100" kern="0" dirty="0"/>
              <a:t>				     -     § 35a SGB VIII Eingliederungshilfe  für Kinder und Jugendliche mit 					           seelischer Behinderung oder drohender seelischer Behinderung</a:t>
            </a:r>
          </a:p>
          <a:p>
            <a:pPr marL="0" indent="0"/>
            <a:r>
              <a:rPr lang="de-DE" altLang="en-US" sz="1100" i="1" kern="0" dirty="0"/>
              <a:t>				     -     sowie</a:t>
            </a:r>
            <a:r>
              <a:rPr lang="de-DE" altLang="en-US" sz="1100" kern="0" dirty="0"/>
              <a:t> § 36 SGB VIII Mitwirkung, Hilfeplan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altLang="en-US" sz="1100" kern="0" dirty="0">
                <a:sym typeface="Wingdings" panose="05000000000000000000" pitchFamily="2" charset="2"/>
              </a:rPr>
              <a:t>Besonderheit: Keine Maßnahme nach §34 SGB VIII, in Bielefeld</a:t>
            </a:r>
            <a:endParaRPr lang="de-DE" altLang="en-US" sz="1100" kern="0" dirty="0"/>
          </a:p>
          <a:p>
            <a:pPr marL="0" indent="0">
              <a:buFontTx/>
              <a:buChar char="•"/>
            </a:pPr>
            <a:endParaRPr lang="de-DE" altLang="en-US" sz="1100" b="1" u="sng" kern="0" dirty="0">
              <a:solidFill>
                <a:srgbClr val="3C8C9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D4D54BC-946B-449D-AE41-839BF3F6698C}"/>
              </a:ext>
            </a:extLst>
          </p:cNvPr>
          <p:cNvGraphicFramePr/>
          <p:nvPr/>
        </p:nvGraphicFramePr>
        <p:xfrm>
          <a:off x="1547664" y="1556792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CF38927-9523-4EF0-AEC0-4DE07372CF5C}"/>
              </a:ext>
            </a:extLst>
          </p:cNvPr>
          <p:cNvSpPr txBox="1">
            <a:spLocks/>
          </p:cNvSpPr>
          <p:nvPr/>
        </p:nvSpPr>
        <p:spPr>
          <a:xfrm>
            <a:off x="567529" y="819717"/>
            <a:ext cx="770255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die vier Säulen unserer pädagogischen Begleitung</a:t>
            </a:r>
            <a:r>
              <a:rPr lang="de-DE" b="1" kern="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_Au_blau">
  <a:themeElements>
    <a:clrScheme name="PP_Au_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Au_blau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Au_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Au_bl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Au_bl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Au_bl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Au_bl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Au_bl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Au_bl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Bildschirmpräsentation (4:3)</PresentationFormat>
  <Paragraphs>78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Frutiger 45 Light</vt:lpstr>
      <vt:lpstr>Times New Roman</vt:lpstr>
      <vt:lpstr>Wingdings</vt:lpstr>
      <vt:lpstr>PP_Au_blau</vt:lpstr>
      <vt:lpstr>PowerPoint-Präsentation</vt:lpstr>
      <vt:lpstr>PowerPoint-Präsentation</vt:lpstr>
      <vt:lpstr>PowerPoint-Präsentation</vt:lpstr>
      <vt:lpstr>Wochen-/Tagesgruppe Am Zionswald </vt:lpstr>
      <vt:lpstr>PowerPoint-Präsentation</vt:lpstr>
    </vt:vector>
  </TitlesOfParts>
  <Company>vBA Bethel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aussen</dc:creator>
  <cp:lastModifiedBy>Carola Schaper</cp:lastModifiedBy>
  <cp:revision>140</cp:revision>
  <dcterms:created xsi:type="dcterms:W3CDTF">2010-02-19T13:38:22Z</dcterms:created>
  <dcterms:modified xsi:type="dcterms:W3CDTF">2023-04-28T08:27:17Z</dcterms:modified>
</cp:coreProperties>
</file>