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3E739-F3E1-70A2-2C26-69277BCB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C79DDB-9BC0-8913-2B19-1785683C3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2FDD5A-2375-1AC4-4C86-B148413E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05B7E-5C9B-7BE1-AE40-9823D293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10E7E-4F91-5C53-0242-6C34DDD8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98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DDE0B-0BA1-C55A-DEC0-B25C91A9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5670C9-7D52-CB51-99F5-D155831A6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EEABB0-833B-97CB-57B1-CAB3245E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8B808-04B2-CB5B-F106-F421A4E6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1042C-5488-DE85-A4C9-3130740E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29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CB3909-5D38-357C-8C99-7928BE99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A821C8-16CA-DEF1-58B3-B918E227C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A78CFD-F948-8DC8-F303-8A234605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370A05-7A92-3E89-F2DE-1532DB23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AE06F1-1394-6D78-704E-B649CE2C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36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836B4-7BB8-A30C-95A9-4717B937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589769-E94B-B13D-05A0-F1D15467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09CE58-B5BD-B83B-D2C0-ACEAAE74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FDB6C2-CF4A-EEA6-5692-A0E16F3D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430B7A-D561-8CA7-D4E7-4404AA79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31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9DF8A-1709-C0BB-2078-DCAEF1A1D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7DF440-017E-B03A-E14B-6FEEBC44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1F1E64-7F7D-EDEA-541A-5FABCA0D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B122BB-D688-F14C-0025-CA24AB67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673889-CB01-7290-AAF2-E684DC51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72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BAE6B-D185-FF7A-3590-9944D99A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848F90-5A28-36B5-8C22-7C6B95A6B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055F2A-ABAF-B7F3-80A5-689C53544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2DCBC-E26A-85D1-0EC0-B0AFFC4C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BF4FC-5BE2-0A68-A69B-B0D15389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12D9DC-5BE3-95D8-0F68-80276165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39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D84BB-6159-FDD9-3F7D-64934BF19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757896-6F7E-1823-232D-132DB4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6E6272-43B1-94AA-7F14-6769BC3E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7928A5-C305-C5A3-1BF8-21F3E694D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2F8F4C-D6C8-A493-A7BF-4D5522CF9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F418CB-E7BE-F9BC-B847-6AF557DF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DF581A-9C36-ED93-3AF3-F3C0F551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67B01-CA1D-2BA3-B6D6-006E7571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61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8EA94-7096-7C2A-0FD5-9DE61554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14B56C-8C41-9EC1-B064-C40EEA8F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C042CA-9302-216F-3C70-A3B29E60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0A37DF-4DB4-AB6F-C534-DF98578D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3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357378-F930-DAD1-7DFE-DECFBED3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904DF5-2728-62E8-9579-1B1616F4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7592D2-2A6C-8BC0-46F9-6AA22BA3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2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026B6-6093-B547-640B-900A7BC77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DC874A-D436-2907-7FCB-82275F43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0F8AD5-E2E3-08B9-339F-904ED80A7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6ACE0C-1500-0422-5B92-A0EBF0D0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322D98-824B-A4A2-D341-78B58368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B0CA01-5CB2-0FFB-5FE4-D65AE8A4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4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FC14F-6B11-7419-6679-E373EAE4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F90D42A-41B2-F9D5-22A3-8E372577E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4C299D-9F19-85B9-44AD-7789BC730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649A93-3776-7795-A4A6-DACB0211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2EE913-BCE0-A2B1-64EA-BBCE7EBE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EEAE40-95B6-8557-8282-68E41A42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1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71FD1B-0D76-75CC-E8A3-399F0367A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64F3C8-22DA-237D-3BB7-401E28212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C5EA56-EBD4-2C6D-A424-2FE4166DA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D516-8D50-4F0B-9E0E-8E14EB7B4DF0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E0A705-BC3E-D930-7E87-82DB30603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951BB3-7810-04B1-3657-3478B5133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B8F6-E209-4717-AF6D-9FEEAE2F4E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0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P2A5egrx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E8C4A9-C7B1-65E8-4BB1-A3C1CEF57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de-DE" sz="5400"/>
              <a:t>Careleaver-Forderungen!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8F491D-3900-837E-7807-2888AB070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de-DE" sz="1900"/>
              <a:t>Wo muss ein Umdenken stattfinden?</a:t>
            </a:r>
          </a:p>
          <a:p>
            <a:pPr algn="l"/>
            <a:endParaRPr lang="de-DE" sz="1900"/>
          </a:p>
          <a:p>
            <a:pPr algn="l"/>
            <a:r>
              <a:rPr lang="de-DE" sz="1900" err="1"/>
              <a:t>Trucy</a:t>
            </a:r>
            <a:r>
              <a:rPr lang="de-DE" sz="1900"/>
              <a:t> Vo – Teamleitung, EVIM Jugendhilfe, Wiesbaden</a:t>
            </a:r>
          </a:p>
          <a:p>
            <a:pPr algn="l"/>
            <a:r>
              <a:rPr lang="de-DE" sz="1900"/>
              <a:t>Jennifer Lampe – Teamleitung, </a:t>
            </a:r>
            <a:r>
              <a:rPr lang="de-DE" sz="1900" err="1"/>
              <a:t>Eylarduswerk</a:t>
            </a:r>
            <a:r>
              <a:rPr lang="de-DE" sz="1900"/>
              <a:t>, Bad Bentheim;</a:t>
            </a:r>
          </a:p>
          <a:p>
            <a:pPr algn="l"/>
            <a:endParaRPr lang="de-DE" sz="19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E6D7FC-ED45-6473-4A05-43A5C4E16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15" r="11256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289AEC-9CFD-599A-3BD1-198381E4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Deine Rechte als Careleaver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91E40B-7327-9099-23E5-9E59D43CD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>
                <a:hlinkClick r:id="rId2"/>
              </a:rPr>
              <a:t>Deine Rechte als </a:t>
            </a:r>
            <a:r>
              <a:rPr lang="de-DE" dirty="0" err="1">
                <a:hlinkClick r:id="rId2"/>
              </a:rPr>
              <a:t>Careleaver</a:t>
            </a:r>
            <a:r>
              <a:rPr lang="de-DE" dirty="0">
                <a:hlinkClick r:id="rId2"/>
              </a:rPr>
              <a:t>. Ein Film von </a:t>
            </a:r>
            <a:r>
              <a:rPr lang="de-DE" dirty="0" err="1">
                <a:hlinkClick r:id="rId2"/>
              </a:rPr>
              <a:t>Careleaver</a:t>
            </a:r>
            <a:r>
              <a:rPr lang="de-DE" dirty="0">
                <a:hlinkClick r:id="rId2"/>
              </a:rPr>
              <a:t> für </a:t>
            </a:r>
            <a:r>
              <a:rPr lang="de-DE" dirty="0" err="1">
                <a:hlinkClick r:id="rId2"/>
              </a:rPr>
              <a:t>Careleaver</a:t>
            </a:r>
            <a:r>
              <a:rPr lang="de-DE" dirty="0">
                <a:hlinkClick r:id="rId2"/>
              </a:rPr>
              <a:t> https://youtu.be/RP2A5egrxDk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336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469F49-57C9-984B-A417-86093361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de-DE" sz="2100" b="1" dirty="0">
                <a:effectLst/>
                <a:latin typeface="+mn-lt"/>
              </a:rPr>
              <a:t>Beteiligungsprozess SGB VIII Reform</a:t>
            </a:r>
            <a:br>
              <a:rPr lang="de-DE" sz="2100" b="1" dirty="0">
                <a:effectLst/>
                <a:latin typeface="+mn-lt"/>
              </a:rPr>
            </a:br>
            <a:r>
              <a:rPr lang="de-DE" sz="2100" b="1" dirty="0" err="1">
                <a:effectLst/>
                <a:latin typeface="+mn-lt"/>
              </a:rPr>
              <a:t>Careleaver</a:t>
            </a:r>
            <a:r>
              <a:rPr lang="de-DE" sz="2100" b="1" dirty="0">
                <a:effectLst/>
                <a:latin typeface="+mn-lt"/>
              </a:rPr>
              <a:t> e.V., IGFH und Stiftung Universität Hildesheim formulieren drei Kernforderungen</a:t>
            </a:r>
            <a:br>
              <a:rPr lang="de-DE" sz="2100" b="1" dirty="0">
                <a:effectLst/>
                <a:latin typeface="var( --e-global-typography-primary-font-family )"/>
              </a:rPr>
            </a:br>
            <a:endParaRPr lang="de-DE" sz="2100" dirty="0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Inhaltsplatzhalter 2">
            <a:extLst>
              <a:ext uri="{FF2B5EF4-FFF2-40B4-BE49-F238E27FC236}">
                <a16:creationId xmlns:a16="http://schemas.microsoft.com/office/drawing/2014/main" id="{D4699534-40A5-5A9C-B2CF-43CCC09A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de-DE" sz="2600" b="1" i="0">
                <a:effectLst/>
              </a:rPr>
              <a:t>1.Unterstützungsangebote für alle jungen Menschen bis 27 Jahre!</a:t>
            </a:r>
            <a:endParaRPr lang="de-DE" sz="2600" b="0" i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600" b="0" i="0">
                <a:effectLst/>
              </a:rPr>
              <a:t>Alle jungen Menschen – insbesondere junge Menschen, die im Rahmen der Kinder- und Jugendhilfe betreut wurden – brauchen bis zum 27. Lebensjahr individuell flexibel gestaltbare und bedarfsgerechte Unterstützungsangebote. Daneben braucht es niedrigschwellige Angebote, die von konkreten Bedarfen unabhängig sind.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b="0" i="0">
                <a:effectLst/>
              </a:rPr>
              <a:t>Die Kinder- und Jugendhilfe trägt die Verantwortung dafür, dass junge Menschen über diese Unterstützungsangebote informiert sind.</a:t>
            </a:r>
            <a:br>
              <a:rPr lang="de-DE" sz="2600" b="0" i="0">
                <a:effectLst/>
              </a:rPr>
            </a:br>
            <a:r>
              <a:rPr lang="de-DE" sz="2600" b="0" i="0">
                <a:effectLst/>
              </a:rPr>
              <a:t>Sowohl die Informationen als auch die Angebote müssen diskriminierungs-</a:t>
            </a:r>
            <a:br>
              <a:rPr lang="de-DE" sz="2600" b="0" i="0">
                <a:effectLst/>
              </a:rPr>
            </a:br>
            <a:r>
              <a:rPr lang="de-DE" sz="2600" b="0" i="0">
                <a:effectLst/>
              </a:rPr>
              <a:t>und barrierefrei zugänglich sein.</a:t>
            </a:r>
          </a:p>
        </p:txBody>
      </p:sp>
    </p:spTree>
    <p:extLst>
      <p:ext uri="{BB962C8B-B14F-4D97-AF65-F5344CB8AC3E}">
        <p14:creationId xmlns:p14="http://schemas.microsoft.com/office/powerpoint/2010/main" val="248452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368C3-5E1C-21A1-ABE8-61D1D934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de-DE" b="1" i="0">
                <a:effectLst/>
              </a:rPr>
              <a:t>2.  Konkreter Leistungskatalog für junge Volljährige!</a:t>
            </a:r>
            <a:endParaRPr lang="de-DE" b="0" i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0" i="0">
                <a:effectLst/>
              </a:rPr>
              <a:t>Die mit dem KJSG gestärkten Rechte für junge Volljährige müssen jetzt verwirklicht werden.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>
                <a:effectLst/>
              </a:rPr>
              <a:t>Es braucht die Aufnahme von konkreten Leistungsarten für junge Volljährige, wie zum Beispiel Wohngruppen zum selbstbestimmten Leben oder Nachbetreuungsangebote im SGB VIII.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>
                <a:effectLst/>
              </a:rPr>
              <a:t>Junge Volljährige dürfen im Reformprozess nicht vergessen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01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AF5B4C-DCCC-0596-EF85-8FFD80F69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de-DE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Rechtsstatus </a:t>
            </a:r>
            <a:r>
              <a:rPr lang="de-DE" b="1" i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Leaving</a:t>
            </a:r>
            <a:r>
              <a:rPr lang="de-DE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Care schaffen!</a:t>
            </a:r>
            <a:endParaRPr lang="de-DE" b="0" i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Bei Kindern alleinerziehender Eltern sorgt ein eigener sozialrechtlich anerkannter Status für den Ausgleich fehlender Unterstützung.</a:t>
            </a:r>
            <a:br>
              <a:rPr lang="de-DE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Das ist gut so!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de-DE" b="0" i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Careleaver</a:t>
            </a:r>
            <a:r>
              <a:rPr lang="de-DE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*innen oft ohne Unterstützung beider Eltern auskommen müssen, sollte ihnen erst recht ein eigener sozialrechtlich anerkannter Status zustehen, der ihnen einen elternunabhängigen Zugang zu Sozialleistungen schafft – das gilt auch für die zukünftige Kinder- und Jugendgrundsicherung.</a:t>
            </a:r>
          </a:p>
        </p:txBody>
      </p:sp>
    </p:spTree>
    <p:extLst>
      <p:ext uri="{BB962C8B-B14F-4D97-AF65-F5344CB8AC3E}">
        <p14:creationId xmlns:p14="http://schemas.microsoft.com/office/powerpoint/2010/main" val="167578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08D97D-4CD5-D125-1182-C120C46DC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7200"/>
              <a:t>Prozesszeit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E8F547-67AF-CA9C-2C50-49503A99F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de-DE" sz="2800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90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EDA057-2AFF-2056-BF64-1307894F5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6100" dirty="0"/>
              <a:t>Niedrigschwellige und diskriminierungsfreie Zugänge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43BDD9-F272-0535-CD7C-ED9CF26C2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de-DE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2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29CE2A-9FC6-7454-516F-9EAD41FB8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7200" dirty="0"/>
              <a:t>Vielen Dank für Ihre Aufmerksamkeit!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93C470-9C52-9DDA-6131-56877A522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de-DE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3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Breitbild</PresentationFormat>
  <Paragraphs>21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var( --e-global-typography-primary-font-family )</vt:lpstr>
      <vt:lpstr>Office</vt:lpstr>
      <vt:lpstr>Careleaver-Forderungen!</vt:lpstr>
      <vt:lpstr>Deine Rechte als Careleaver</vt:lpstr>
      <vt:lpstr>Beteiligungsprozess SGB VIII Reform Careleaver e.V., IGFH und Stiftung Universität Hildesheim formulieren drei Kernforderungen </vt:lpstr>
      <vt:lpstr>PowerPoint-Präsentation</vt:lpstr>
      <vt:lpstr>PowerPoint-Präsentation</vt:lpstr>
      <vt:lpstr>Prozesszeit</vt:lpstr>
      <vt:lpstr>Niedrigschwellige und diskriminierungsfreie Zugänge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Careleaver-Forderungen!</dc:title>
  <dc:creator>Vo, Truc-Quynh (Jugendhilfe)</dc:creator>
  <cp:lastModifiedBy>Vo, Truc-Quynh (Jugendhilfe)</cp:lastModifiedBy>
  <cp:revision>5</cp:revision>
  <dcterms:created xsi:type="dcterms:W3CDTF">2023-05-07T23:58:21Z</dcterms:created>
  <dcterms:modified xsi:type="dcterms:W3CDTF">2023-05-11T12:02:49Z</dcterms:modified>
</cp:coreProperties>
</file>